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Inter" panose="020B0502030000000004" pitchFamily="34" charset="0"/>
      <p:regular r:id="rId27"/>
    </p:embeddedFont>
    <p:embeddedFont>
      <p:font typeface="Inter Bold" panose="020B0802030000000004" pitchFamily="34" charset="0"/>
      <p:regular r:id="rId28"/>
      <p:bold r:id="rId29"/>
    </p:embeddedFont>
    <p:embeddedFont>
      <p:font typeface="Inter Heavy" panose="02000503000000020004" pitchFamily="2" charset="0"/>
      <p:regular r:id="rId30"/>
      <p:bold r:id="rId31"/>
    </p:embeddedFont>
    <p:embeddedFont>
      <p:font typeface="Inter Italics" panose="020B0502030000000004" pitchFamily="34" charset="0"/>
      <p:regular r:id="rId32"/>
      <p:italic r:id="rId33"/>
    </p:embeddedFont>
    <p:embeddedFont>
      <p:font typeface="Inter Ultra-Bold" panose="02000503000000020004" pitchFamily="2" charset="0"/>
      <p:regular r:id="rId34"/>
      <p:bold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Bold" pitchFamily="2" charset="0"/>
      <p:regular r:id="rId40"/>
      <p:bold r:id="rId41"/>
    </p:embeddedFont>
    <p:embeddedFont>
      <p:font typeface="Open Sans Italics" pitchFamily="2" charset="0"/>
      <p:regular r:id="rId42"/>
      <p:italic r:id="rId43"/>
    </p:embeddedFont>
    <p:embeddedFont>
      <p:font typeface="Open Sans Medium" pitchFamily="2" charset="0"/>
      <p:regular r:id="rId44"/>
    </p:embeddedFont>
    <p:embeddedFont>
      <p:font typeface="Open Sans Medium Italics" pitchFamily="2" charset="0"/>
      <p:regular r:id="rId45"/>
      <p:italic r:id="rId46"/>
    </p:embeddedFont>
    <p:embeddedFont>
      <p:font typeface="Open Sans Semi-Bold" pitchFamily="2" charset="0"/>
      <p:regular r:id="rId47"/>
      <p:bold r:id="rId48"/>
    </p:embeddedFont>
    <p:embeddedFont>
      <p:font typeface="Open Sans Semi-Bold Italics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70125A-E964-A543-9FFC-77E251538239}" v="210" dt="2024-07-08T15:22:06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81944" autoAdjust="0"/>
  </p:normalViewPr>
  <p:slideViewPr>
    <p:cSldViewPr>
      <p:cViewPr varScale="1">
        <p:scale>
          <a:sx n="55" d="100"/>
          <a:sy n="55" d="100"/>
        </p:scale>
        <p:origin x="224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-Berheim, Sarah" userId="1b1bea60-0abe-4b1a-b6e3-fc5b96ec9314" providerId="ADAL" clId="{8070125A-E964-A543-9FFC-77E251538239}"/>
    <pc:docChg chg="undo custSel addSld delSld modSld">
      <pc:chgData name="Hughes-Berheim, Sarah" userId="1b1bea60-0abe-4b1a-b6e3-fc5b96ec9314" providerId="ADAL" clId="{8070125A-E964-A543-9FFC-77E251538239}" dt="2024-07-08T15:22:06.810" v="2382"/>
      <pc:docMkLst>
        <pc:docMk/>
      </pc:docMkLst>
      <pc:sldChg chg="addSp modSp mod">
        <pc:chgData name="Hughes-Berheim, Sarah" userId="1b1bea60-0abe-4b1a-b6e3-fc5b96ec9314" providerId="ADAL" clId="{8070125A-E964-A543-9FFC-77E251538239}" dt="2024-07-08T14:49:15.306" v="1234" actId="1076"/>
        <pc:sldMkLst>
          <pc:docMk/>
          <pc:sldMk cId="0" sldId="256"/>
        </pc:sldMkLst>
        <pc:spChg chg="add mod">
          <ac:chgData name="Hughes-Berheim, Sarah" userId="1b1bea60-0abe-4b1a-b6e3-fc5b96ec9314" providerId="ADAL" clId="{8070125A-E964-A543-9FFC-77E251538239}" dt="2024-07-08T14:49:15.306" v="1234" actId="1076"/>
          <ac:spMkLst>
            <pc:docMk/>
            <pc:sldMk cId="0" sldId="256"/>
            <ac:spMk id="18" creationId="{05D36491-A634-63BA-FC16-359B83E47C8B}"/>
          </ac:spMkLst>
        </pc:spChg>
      </pc:sldChg>
      <pc:sldChg chg="modNotesTx">
        <pc:chgData name="Hughes-Berheim, Sarah" userId="1b1bea60-0abe-4b1a-b6e3-fc5b96ec9314" providerId="ADAL" clId="{8070125A-E964-A543-9FFC-77E251538239}" dt="2024-07-08T14:55:27.333" v="1286"/>
        <pc:sldMkLst>
          <pc:docMk/>
          <pc:sldMk cId="0" sldId="257"/>
        </pc:sldMkLst>
      </pc:sldChg>
      <pc:sldChg chg="modNotesTx">
        <pc:chgData name="Hughes-Berheim, Sarah" userId="1b1bea60-0abe-4b1a-b6e3-fc5b96ec9314" providerId="ADAL" clId="{8070125A-E964-A543-9FFC-77E251538239}" dt="2024-07-08T15:06:40.678" v="1655" actId="20577"/>
        <pc:sldMkLst>
          <pc:docMk/>
          <pc:sldMk cId="0" sldId="258"/>
        </pc:sldMkLst>
      </pc:sldChg>
      <pc:sldChg chg="addSp modSp mod modAnim modNotesTx">
        <pc:chgData name="Hughes-Berheim, Sarah" userId="1b1bea60-0abe-4b1a-b6e3-fc5b96ec9314" providerId="ADAL" clId="{8070125A-E964-A543-9FFC-77E251538239}" dt="2024-07-08T15:06:00.492" v="1652" actId="20577"/>
        <pc:sldMkLst>
          <pc:docMk/>
          <pc:sldMk cId="0" sldId="259"/>
        </pc:sldMkLst>
        <pc:spChg chg="mod">
          <ac:chgData name="Hughes-Berheim, Sarah" userId="1b1bea60-0abe-4b1a-b6e3-fc5b96ec9314" providerId="ADAL" clId="{8070125A-E964-A543-9FFC-77E251538239}" dt="2024-07-08T14:57:22.562" v="1309" actId="20577"/>
          <ac:spMkLst>
            <pc:docMk/>
            <pc:sldMk cId="0" sldId="259"/>
            <ac:spMk id="18" creationId="{00000000-0000-0000-0000-000000000000}"/>
          </ac:spMkLst>
        </pc:spChg>
        <pc:cxnChg chg="add mod">
          <ac:chgData name="Hughes-Berheim, Sarah" userId="1b1bea60-0abe-4b1a-b6e3-fc5b96ec9314" providerId="ADAL" clId="{8070125A-E964-A543-9FFC-77E251538239}" dt="2024-07-08T01:09:31.058" v="712" actId="692"/>
          <ac:cxnSpMkLst>
            <pc:docMk/>
            <pc:sldMk cId="0" sldId="259"/>
            <ac:cxnSpMk id="20" creationId="{B8592271-F60F-C31F-D070-7B79EF7032CA}"/>
          </ac:cxnSpMkLst>
        </pc:cxnChg>
        <pc:cxnChg chg="add mod">
          <ac:chgData name="Hughes-Berheim, Sarah" userId="1b1bea60-0abe-4b1a-b6e3-fc5b96ec9314" providerId="ADAL" clId="{8070125A-E964-A543-9FFC-77E251538239}" dt="2024-07-08T01:11:45.616" v="724" actId="1076"/>
          <ac:cxnSpMkLst>
            <pc:docMk/>
            <pc:sldMk cId="0" sldId="259"/>
            <ac:cxnSpMk id="25" creationId="{738562BE-0AAC-0D09-7F78-1113B1673431}"/>
          </ac:cxnSpMkLst>
        </pc:cxnChg>
      </pc:sldChg>
      <pc:sldChg chg="modSp mod">
        <pc:chgData name="Hughes-Berheim, Sarah" userId="1b1bea60-0abe-4b1a-b6e3-fc5b96ec9314" providerId="ADAL" clId="{8070125A-E964-A543-9FFC-77E251538239}" dt="2024-07-08T01:07:08.144" v="672" actId="20577"/>
        <pc:sldMkLst>
          <pc:docMk/>
          <pc:sldMk cId="0" sldId="260"/>
        </pc:sldMkLst>
        <pc:spChg chg="mod">
          <ac:chgData name="Hughes-Berheim, Sarah" userId="1b1bea60-0abe-4b1a-b6e3-fc5b96ec9314" providerId="ADAL" clId="{8070125A-E964-A543-9FFC-77E251538239}" dt="2024-07-08T01:06:46.353" v="651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Hughes-Berheim, Sarah" userId="1b1bea60-0abe-4b1a-b6e3-fc5b96ec9314" providerId="ADAL" clId="{8070125A-E964-A543-9FFC-77E251538239}" dt="2024-07-08T01:06:55.099" v="652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Hughes-Berheim, Sarah" userId="1b1bea60-0abe-4b1a-b6e3-fc5b96ec9314" providerId="ADAL" clId="{8070125A-E964-A543-9FFC-77E251538239}" dt="2024-07-08T01:07:08.144" v="672" actId="20577"/>
          <ac:spMkLst>
            <pc:docMk/>
            <pc:sldMk cId="0" sldId="260"/>
            <ac:spMk id="17" creationId="{00000000-0000-0000-0000-000000000000}"/>
          </ac:spMkLst>
        </pc:spChg>
      </pc:sldChg>
      <pc:sldChg chg="modNotesTx">
        <pc:chgData name="Hughes-Berheim, Sarah" userId="1b1bea60-0abe-4b1a-b6e3-fc5b96ec9314" providerId="ADAL" clId="{8070125A-E964-A543-9FFC-77E251538239}" dt="2024-07-08T15:05:30.542" v="1648" actId="20577"/>
        <pc:sldMkLst>
          <pc:docMk/>
          <pc:sldMk cId="0" sldId="262"/>
        </pc:sldMkLst>
      </pc:sldChg>
      <pc:sldChg chg="modNotesTx">
        <pc:chgData name="Hughes-Berheim, Sarah" userId="1b1bea60-0abe-4b1a-b6e3-fc5b96ec9314" providerId="ADAL" clId="{8070125A-E964-A543-9FFC-77E251538239}" dt="2024-07-08T15:05:24.725" v="1647" actId="20577"/>
        <pc:sldMkLst>
          <pc:docMk/>
          <pc:sldMk cId="0" sldId="263"/>
        </pc:sldMkLst>
      </pc:sldChg>
      <pc:sldChg chg="modNotesTx">
        <pc:chgData name="Hughes-Berheim, Sarah" userId="1b1bea60-0abe-4b1a-b6e3-fc5b96ec9314" providerId="ADAL" clId="{8070125A-E964-A543-9FFC-77E251538239}" dt="2024-07-08T15:04:07.475" v="1629" actId="20577"/>
        <pc:sldMkLst>
          <pc:docMk/>
          <pc:sldMk cId="0" sldId="264"/>
        </pc:sldMkLst>
      </pc:sldChg>
      <pc:sldChg chg="modAnim">
        <pc:chgData name="Hughes-Berheim, Sarah" userId="1b1bea60-0abe-4b1a-b6e3-fc5b96ec9314" providerId="ADAL" clId="{8070125A-E964-A543-9FFC-77E251538239}" dt="2024-07-08T01:15:20.899" v="764"/>
        <pc:sldMkLst>
          <pc:docMk/>
          <pc:sldMk cId="0" sldId="266"/>
        </pc:sldMkLst>
      </pc:sldChg>
      <pc:sldChg chg="modNotesTx">
        <pc:chgData name="Hughes-Berheim, Sarah" userId="1b1bea60-0abe-4b1a-b6e3-fc5b96ec9314" providerId="ADAL" clId="{8070125A-E964-A543-9FFC-77E251538239}" dt="2024-07-08T01:05:42.824" v="650" actId="20577"/>
        <pc:sldMkLst>
          <pc:docMk/>
          <pc:sldMk cId="0" sldId="267"/>
        </pc:sldMkLst>
      </pc:sldChg>
      <pc:sldChg chg="addSp delSp modSp mod delAnim modAnim">
        <pc:chgData name="Hughes-Berheim, Sarah" userId="1b1bea60-0abe-4b1a-b6e3-fc5b96ec9314" providerId="ADAL" clId="{8070125A-E964-A543-9FFC-77E251538239}" dt="2024-07-08T15:22:06.810" v="2382"/>
        <pc:sldMkLst>
          <pc:docMk/>
          <pc:sldMk cId="0" sldId="269"/>
        </pc:sldMkLst>
        <pc:spChg chg="mod">
          <ac:chgData name="Hughes-Berheim, Sarah" userId="1b1bea60-0abe-4b1a-b6e3-fc5b96ec9314" providerId="ADAL" clId="{8070125A-E964-A543-9FFC-77E251538239}" dt="2024-07-08T14:22:05.138" v="766"/>
          <ac:spMkLst>
            <pc:docMk/>
            <pc:sldMk cId="0" sldId="269"/>
            <ac:spMk id="6" creationId="{9DDB3D1D-37C4-57D5-4D5B-EFE4C7A41A8B}"/>
          </ac:spMkLst>
        </pc:spChg>
        <pc:spChg chg="mod">
          <ac:chgData name="Hughes-Berheim, Sarah" userId="1b1bea60-0abe-4b1a-b6e3-fc5b96ec9314" providerId="ADAL" clId="{8070125A-E964-A543-9FFC-77E251538239}" dt="2024-07-08T14:22:05.138" v="766"/>
          <ac:spMkLst>
            <pc:docMk/>
            <pc:sldMk cId="0" sldId="269"/>
            <ac:spMk id="7" creationId="{1C242BE9-E650-D62C-E08F-20FC42E190E8}"/>
          </ac:spMkLst>
        </pc:spChg>
        <pc:spChg chg="add mod">
          <ac:chgData name="Hughes-Berheim, Sarah" userId="1b1bea60-0abe-4b1a-b6e3-fc5b96ec9314" providerId="ADAL" clId="{8070125A-E964-A543-9FFC-77E251538239}" dt="2024-07-08T14:22:33.692" v="798" actId="14100"/>
          <ac:spMkLst>
            <pc:docMk/>
            <pc:sldMk cId="0" sldId="269"/>
            <ac:spMk id="8" creationId="{7A2A3464-4A76-AB4D-9AB1-58C6CABEBFF0}"/>
          </ac:spMkLst>
        </pc:spChg>
        <pc:spChg chg="add del mod">
          <ac:chgData name="Hughes-Berheim, Sarah" userId="1b1bea60-0abe-4b1a-b6e3-fc5b96ec9314" providerId="ADAL" clId="{8070125A-E964-A543-9FFC-77E251538239}" dt="2024-07-08T14:27:48.898" v="844" actId="478"/>
          <ac:spMkLst>
            <pc:docMk/>
            <pc:sldMk cId="0" sldId="269"/>
            <ac:spMk id="9" creationId="{E990A8C3-7813-7B7B-BB1C-F201138F9D5B}"/>
          </ac:spMkLst>
        </pc:spChg>
        <pc:spChg chg="add mod">
          <ac:chgData name="Hughes-Berheim, Sarah" userId="1b1bea60-0abe-4b1a-b6e3-fc5b96ec9314" providerId="ADAL" clId="{8070125A-E964-A543-9FFC-77E251538239}" dt="2024-07-08T14:42:04.889" v="1077" actId="1035"/>
          <ac:spMkLst>
            <pc:docMk/>
            <pc:sldMk cId="0" sldId="269"/>
            <ac:spMk id="18" creationId="{884F94E7-ED60-D082-88B7-FD6659706E6E}"/>
          </ac:spMkLst>
        </pc:spChg>
        <pc:spChg chg="add mod">
          <ac:chgData name="Hughes-Berheim, Sarah" userId="1b1bea60-0abe-4b1a-b6e3-fc5b96ec9314" providerId="ADAL" clId="{8070125A-E964-A543-9FFC-77E251538239}" dt="2024-07-08T14:43:49.797" v="1078" actId="1076"/>
          <ac:spMkLst>
            <pc:docMk/>
            <pc:sldMk cId="0" sldId="269"/>
            <ac:spMk id="19" creationId="{1B86A180-3CF2-9A6B-BC8B-D59A84F006D2}"/>
          </ac:spMkLst>
        </pc:spChg>
        <pc:spChg chg="add del mod">
          <ac:chgData name="Hughes-Berheim, Sarah" userId="1b1bea60-0abe-4b1a-b6e3-fc5b96ec9314" providerId="ADAL" clId="{8070125A-E964-A543-9FFC-77E251538239}" dt="2024-07-08T14:47:18.820" v="1123" actId="478"/>
          <ac:spMkLst>
            <pc:docMk/>
            <pc:sldMk cId="0" sldId="269"/>
            <ac:spMk id="22" creationId="{3001487A-0D47-3FEA-972B-B5A9B9126042}"/>
          </ac:spMkLst>
        </pc:spChg>
        <pc:spChg chg="mod">
          <ac:chgData name="Hughes-Berheim, Sarah" userId="1b1bea60-0abe-4b1a-b6e3-fc5b96ec9314" providerId="ADAL" clId="{8070125A-E964-A543-9FFC-77E251538239}" dt="2024-07-08T14:50:19.382" v="1235"/>
          <ac:spMkLst>
            <pc:docMk/>
            <pc:sldMk cId="0" sldId="269"/>
            <ac:spMk id="24" creationId="{D943F24F-1141-5A7E-8075-A36D902FAFAB}"/>
          </ac:spMkLst>
        </pc:spChg>
        <pc:spChg chg="mod">
          <ac:chgData name="Hughes-Berheim, Sarah" userId="1b1bea60-0abe-4b1a-b6e3-fc5b96ec9314" providerId="ADAL" clId="{8070125A-E964-A543-9FFC-77E251538239}" dt="2024-07-08T14:50:19.382" v="1235"/>
          <ac:spMkLst>
            <pc:docMk/>
            <pc:sldMk cId="0" sldId="269"/>
            <ac:spMk id="25" creationId="{4DB930F7-BB03-D440-885D-D6CB2D649769}"/>
          </ac:spMkLst>
        </pc:spChg>
        <pc:spChg chg="add del mod">
          <ac:chgData name="Hughes-Berheim, Sarah" userId="1b1bea60-0abe-4b1a-b6e3-fc5b96ec9314" providerId="ADAL" clId="{8070125A-E964-A543-9FFC-77E251538239}" dt="2024-07-08T15:08:20.868" v="1661" actId="21"/>
          <ac:spMkLst>
            <pc:docMk/>
            <pc:sldMk cId="0" sldId="269"/>
            <ac:spMk id="26" creationId="{88248CDD-9DDC-103F-5808-9D1F63BB192E}"/>
          </ac:spMkLst>
        </pc:spChg>
        <pc:spChg chg="add del mod">
          <ac:chgData name="Hughes-Berheim, Sarah" userId="1b1bea60-0abe-4b1a-b6e3-fc5b96ec9314" providerId="ADAL" clId="{8070125A-E964-A543-9FFC-77E251538239}" dt="2024-07-08T15:08:20.868" v="1661" actId="21"/>
          <ac:spMkLst>
            <pc:docMk/>
            <pc:sldMk cId="0" sldId="269"/>
            <ac:spMk id="27" creationId="{A2B21A72-F5C8-1717-B38D-4B21226C47BA}"/>
          </ac:spMkLst>
        </pc:spChg>
        <pc:spChg chg="add mod">
          <ac:chgData name="Hughes-Berheim, Sarah" userId="1b1bea60-0abe-4b1a-b6e3-fc5b96ec9314" providerId="ADAL" clId="{8070125A-E964-A543-9FFC-77E251538239}" dt="2024-07-08T15:20:35.607" v="2364" actId="948"/>
          <ac:spMkLst>
            <pc:docMk/>
            <pc:sldMk cId="0" sldId="269"/>
            <ac:spMk id="28" creationId="{6D009123-57D0-A130-E1D1-E5D84D602EFE}"/>
          </ac:spMkLst>
        </pc:spChg>
        <pc:grpChg chg="del">
          <ac:chgData name="Hughes-Berheim, Sarah" userId="1b1bea60-0abe-4b1a-b6e3-fc5b96ec9314" providerId="ADAL" clId="{8070125A-E964-A543-9FFC-77E251538239}" dt="2024-07-08T14:21:54.168" v="765" actId="478"/>
          <ac:grpSpMkLst>
            <pc:docMk/>
            <pc:sldMk cId="0" sldId="269"/>
            <ac:grpSpMk id="2" creationId="{00000000-0000-0000-0000-000000000000}"/>
          </ac:grpSpMkLst>
        </pc:grpChg>
        <pc:grpChg chg="add del mod">
          <ac:chgData name="Hughes-Berheim, Sarah" userId="1b1bea60-0abe-4b1a-b6e3-fc5b96ec9314" providerId="ADAL" clId="{8070125A-E964-A543-9FFC-77E251538239}" dt="2024-07-08T14:47:26.403" v="1124" actId="478"/>
          <ac:grpSpMkLst>
            <pc:docMk/>
            <pc:sldMk cId="0" sldId="269"/>
            <ac:grpSpMk id="5" creationId="{25717EF3-7CE0-FDD7-8B78-F71D5F4E98B4}"/>
          </ac:grpSpMkLst>
        </pc:grpChg>
        <pc:grpChg chg="add mod">
          <ac:chgData name="Hughes-Berheim, Sarah" userId="1b1bea60-0abe-4b1a-b6e3-fc5b96ec9314" providerId="ADAL" clId="{8070125A-E964-A543-9FFC-77E251538239}" dt="2024-07-08T14:47:43.216" v="1126" actId="1076"/>
          <ac:grpSpMkLst>
            <pc:docMk/>
            <pc:sldMk cId="0" sldId="269"/>
            <ac:grpSpMk id="20" creationId="{FA3F9EFF-6C39-E747-56A0-9ECA0DCE991B}"/>
          </ac:grpSpMkLst>
        </pc:grpChg>
        <pc:grpChg chg="add mod">
          <ac:chgData name="Hughes-Berheim, Sarah" userId="1b1bea60-0abe-4b1a-b6e3-fc5b96ec9314" providerId="ADAL" clId="{8070125A-E964-A543-9FFC-77E251538239}" dt="2024-07-08T14:47:43.216" v="1126" actId="1076"/>
          <ac:grpSpMkLst>
            <pc:docMk/>
            <pc:sldMk cId="0" sldId="269"/>
            <ac:grpSpMk id="21" creationId="{118B4A6A-53B0-1931-752E-03945640F2DC}"/>
          </ac:grpSpMkLst>
        </pc:grpChg>
        <pc:grpChg chg="add mod">
          <ac:chgData name="Hughes-Berheim, Sarah" userId="1b1bea60-0abe-4b1a-b6e3-fc5b96ec9314" providerId="ADAL" clId="{8070125A-E964-A543-9FFC-77E251538239}" dt="2024-07-08T15:15:23.346" v="2009" actId="14100"/>
          <ac:grpSpMkLst>
            <pc:docMk/>
            <pc:sldMk cId="0" sldId="269"/>
            <ac:grpSpMk id="23" creationId="{70F0FFAA-DD73-FA9D-C04B-5DA96EB6E36A}"/>
          </ac:grpSpMkLst>
        </pc:grpChg>
        <pc:picChg chg="add mod modCrop">
          <ac:chgData name="Hughes-Berheim, Sarah" userId="1b1bea60-0abe-4b1a-b6e3-fc5b96ec9314" providerId="ADAL" clId="{8070125A-E964-A543-9FFC-77E251538239}" dt="2024-07-08T14:45:26.943" v="1085" actId="1076"/>
          <ac:picMkLst>
            <pc:docMk/>
            <pc:sldMk cId="0" sldId="269"/>
            <ac:picMk id="11" creationId="{093FCF64-9955-8E4C-AD3E-61990DA2C10A}"/>
          </ac:picMkLst>
        </pc:picChg>
        <pc:picChg chg="add del mod modCrop">
          <ac:chgData name="Hughes-Berheim, Sarah" userId="1b1bea60-0abe-4b1a-b6e3-fc5b96ec9314" providerId="ADAL" clId="{8070125A-E964-A543-9FFC-77E251538239}" dt="2024-07-08T14:35:44.509" v="871" actId="478"/>
          <ac:picMkLst>
            <pc:docMk/>
            <pc:sldMk cId="0" sldId="269"/>
            <ac:picMk id="13" creationId="{9E153DD9-1C5B-CC10-6280-95809ED30A7D}"/>
          </ac:picMkLst>
        </pc:picChg>
        <pc:picChg chg="add del mod">
          <ac:chgData name="Hughes-Berheim, Sarah" userId="1b1bea60-0abe-4b1a-b6e3-fc5b96ec9314" providerId="ADAL" clId="{8070125A-E964-A543-9FFC-77E251538239}" dt="2024-07-08T14:36:18.422" v="878" actId="478"/>
          <ac:picMkLst>
            <pc:docMk/>
            <pc:sldMk cId="0" sldId="269"/>
            <ac:picMk id="15" creationId="{36601357-F19B-4F46-D2CF-EA51FFE2720E}"/>
          </ac:picMkLst>
        </pc:picChg>
        <pc:picChg chg="add del mod">
          <ac:chgData name="Hughes-Berheim, Sarah" userId="1b1bea60-0abe-4b1a-b6e3-fc5b96ec9314" providerId="ADAL" clId="{8070125A-E964-A543-9FFC-77E251538239}" dt="2024-07-08T14:37:03.351" v="883" actId="478"/>
          <ac:picMkLst>
            <pc:docMk/>
            <pc:sldMk cId="0" sldId="269"/>
            <ac:picMk id="17" creationId="{E8E5A719-32F3-867C-CE54-2EEEAC0941FB}"/>
          </ac:picMkLst>
        </pc:picChg>
        <pc:picChg chg="add mod">
          <ac:chgData name="Hughes-Berheim, Sarah" userId="1b1bea60-0abe-4b1a-b6e3-fc5b96ec9314" providerId="ADAL" clId="{8070125A-E964-A543-9FFC-77E251538239}" dt="2024-07-08T14:42:04.889" v="1077" actId="1035"/>
          <ac:picMkLst>
            <pc:docMk/>
            <pc:sldMk cId="0" sldId="269"/>
            <ac:picMk id="1026" creationId="{79DCCFCB-F6D2-2809-960E-CAAAE116D18F}"/>
          </ac:picMkLst>
        </pc:picChg>
        <pc:picChg chg="add del mod">
          <ac:chgData name="Hughes-Berheim, Sarah" userId="1b1bea60-0abe-4b1a-b6e3-fc5b96ec9314" providerId="ADAL" clId="{8070125A-E964-A543-9FFC-77E251538239}" dt="2024-07-08T14:31:15.620" v="850" actId="478"/>
          <ac:picMkLst>
            <pc:docMk/>
            <pc:sldMk cId="0" sldId="269"/>
            <ac:picMk id="1028" creationId="{F19476DD-64A0-7E8C-FFE3-CF8A47FFEB86}"/>
          </ac:picMkLst>
        </pc:picChg>
      </pc:sldChg>
      <pc:sldChg chg="modSp mod addAnim delAnim modAnim">
        <pc:chgData name="Hughes-Berheim, Sarah" userId="1b1bea60-0abe-4b1a-b6e3-fc5b96ec9314" providerId="ADAL" clId="{8070125A-E964-A543-9FFC-77E251538239}" dt="2024-07-08T14:58:10.384" v="1317" actId="113"/>
        <pc:sldMkLst>
          <pc:docMk/>
          <pc:sldMk cId="1416789441" sldId="272"/>
        </pc:sldMkLst>
        <pc:spChg chg="mod">
          <ac:chgData name="Hughes-Berheim, Sarah" userId="1b1bea60-0abe-4b1a-b6e3-fc5b96ec9314" providerId="ADAL" clId="{8070125A-E964-A543-9FFC-77E251538239}" dt="2024-07-08T14:58:10.384" v="1317" actId="113"/>
          <ac:spMkLst>
            <pc:docMk/>
            <pc:sldMk cId="1416789441" sldId="272"/>
            <ac:spMk id="13" creationId="{00000000-0000-0000-0000-000000000000}"/>
          </ac:spMkLst>
        </pc:spChg>
        <pc:spChg chg="mod">
          <ac:chgData name="Hughes-Berheim, Sarah" userId="1b1bea60-0abe-4b1a-b6e3-fc5b96ec9314" providerId="ADAL" clId="{8070125A-E964-A543-9FFC-77E251538239}" dt="2024-07-08T01:03:33.433" v="90" actId="20577"/>
          <ac:spMkLst>
            <pc:docMk/>
            <pc:sldMk cId="1416789441" sldId="272"/>
            <ac:spMk id="16" creationId="{C7AC0BBD-CDA2-E42A-F9A8-CED93614DF64}"/>
          </ac:spMkLst>
        </pc:spChg>
      </pc:sldChg>
      <pc:sldChg chg="addSp modSp new mod">
        <pc:chgData name="Hughes-Berheim, Sarah" userId="1b1bea60-0abe-4b1a-b6e3-fc5b96ec9314" providerId="ADAL" clId="{8070125A-E964-A543-9FFC-77E251538239}" dt="2024-07-08T15:14:13.902" v="2008" actId="1076"/>
        <pc:sldMkLst>
          <pc:docMk/>
          <pc:sldMk cId="348859987" sldId="273"/>
        </pc:sldMkLst>
        <pc:spChg chg="add mod">
          <ac:chgData name="Hughes-Berheim, Sarah" userId="1b1bea60-0abe-4b1a-b6e3-fc5b96ec9314" providerId="ADAL" clId="{8070125A-E964-A543-9FFC-77E251538239}" dt="2024-07-08T15:08:38.798" v="1665" actId="1076"/>
          <ac:spMkLst>
            <pc:docMk/>
            <pc:sldMk cId="348859987" sldId="273"/>
            <ac:spMk id="2" creationId="{5A37DAE5-C58F-831D-51E2-BD57A36EECAD}"/>
          </ac:spMkLst>
        </pc:spChg>
        <pc:spChg chg="add mod">
          <ac:chgData name="Hughes-Berheim, Sarah" userId="1b1bea60-0abe-4b1a-b6e3-fc5b96ec9314" providerId="ADAL" clId="{8070125A-E964-A543-9FFC-77E251538239}" dt="2024-07-08T15:14:13.902" v="2008" actId="1076"/>
          <ac:spMkLst>
            <pc:docMk/>
            <pc:sldMk cId="348859987" sldId="273"/>
            <ac:spMk id="3" creationId="{01A04622-697E-9C69-38DF-C1EF0C0FE954}"/>
          </ac:spMkLst>
        </pc:spChg>
      </pc:sldChg>
      <pc:sldChg chg="delSp modSp add del mod delAnim">
        <pc:chgData name="Hughes-Berheim, Sarah" userId="1b1bea60-0abe-4b1a-b6e3-fc5b96ec9314" providerId="ADAL" clId="{8070125A-E964-A543-9FFC-77E251538239}" dt="2024-07-08T15:21:41.842" v="2379" actId="2696"/>
        <pc:sldMkLst>
          <pc:docMk/>
          <pc:sldMk cId="1928114203" sldId="274"/>
        </pc:sldMkLst>
        <pc:spChg chg="mod">
          <ac:chgData name="Hughes-Berheim, Sarah" userId="1b1bea60-0abe-4b1a-b6e3-fc5b96ec9314" providerId="ADAL" clId="{8070125A-E964-A543-9FFC-77E251538239}" dt="2024-07-08T15:21:19.353" v="2376" actId="20577"/>
          <ac:spMkLst>
            <pc:docMk/>
            <pc:sldMk cId="1928114203" sldId="274"/>
            <ac:spMk id="11" creationId="{00000000-0000-0000-0000-000000000000}"/>
          </ac:spMkLst>
        </pc:spChg>
        <pc:spChg chg="del">
          <ac:chgData name="Hughes-Berheim, Sarah" userId="1b1bea60-0abe-4b1a-b6e3-fc5b96ec9314" providerId="ADAL" clId="{8070125A-E964-A543-9FFC-77E251538239}" dt="2024-07-08T15:21:22.739" v="2377" actId="478"/>
          <ac:spMkLst>
            <pc:docMk/>
            <pc:sldMk cId="1928114203" sldId="274"/>
            <ac:spMk id="12" creationId="{00000000-0000-0000-0000-000000000000}"/>
          </ac:spMkLst>
        </pc:spChg>
        <pc:spChg chg="del">
          <ac:chgData name="Hughes-Berheim, Sarah" userId="1b1bea60-0abe-4b1a-b6e3-fc5b96ec9314" providerId="ADAL" clId="{8070125A-E964-A543-9FFC-77E251538239}" dt="2024-07-08T15:21:25.980" v="2378" actId="478"/>
          <ac:spMkLst>
            <pc:docMk/>
            <pc:sldMk cId="1928114203" sldId="274"/>
            <ac:spMk id="13" creationId="{00000000-0000-0000-0000-000000000000}"/>
          </ac:spMkLst>
        </pc:spChg>
      </pc:sldChg>
    </pc:docChg>
  </pc:docChgLst>
  <pc:docChgLst>
    <pc:chgData name="Hughes-Berheim, Sarah" userId="1b1bea60-0abe-4b1a-b6e3-fc5b96ec9314" providerId="ADAL" clId="{F738402B-EEC1-4D1B-912D-681C1C081C6F}"/>
    <pc:docChg chg="undo redo custSel addSld modSld sldOrd">
      <pc:chgData name="Hughes-Berheim, Sarah" userId="1b1bea60-0abe-4b1a-b6e3-fc5b96ec9314" providerId="ADAL" clId="{F738402B-EEC1-4D1B-912D-681C1C081C6F}" dt="2024-07-03T20:12:06.755" v="2345" actId="20577"/>
      <pc:docMkLst>
        <pc:docMk/>
      </pc:docMkLst>
      <pc:sldChg chg="addSp delSp modSp mod modNotesTx">
        <pc:chgData name="Hughes-Berheim, Sarah" userId="1b1bea60-0abe-4b1a-b6e3-fc5b96ec9314" providerId="ADAL" clId="{F738402B-EEC1-4D1B-912D-681C1C081C6F}" dt="2024-07-03T15:49:34.209" v="71" actId="20577"/>
        <pc:sldMkLst>
          <pc:docMk/>
          <pc:sldMk cId="0" sldId="256"/>
        </pc:sldMkLst>
        <pc:spChg chg="del mod">
          <ac:chgData name="Hughes-Berheim, Sarah" userId="1b1bea60-0abe-4b1a-b6e3-fc5b96ec9314" providerId="ADAL" clId="{F738402B-EEC1-4D1B-912D-681C1C081C6F}" dt="2024-07-03T15:49:12.940" v="9" actId="478"/>
          <ac:spMkLst>
            <pc:docMk/>
            <pc:sldMk cId="0" sldId="256"/>
            <ac:spMk id="18" creationId="{00000000-0000-0000-0000-000000000000}"/>
          </ac:spMkLst>
        </pc:spChg>
        <pc:spChg chg="add del mod">
          <ac:chgData name="Hughes-Berheim, Sarah" userId="1b1bea60-0abe-4b1a-b6e3-fc5b96ec9314" providerId="ADAL" clId="{F738402B-EEC1-4D1B-912D-681C1C081C6F}" dt="2024-07-03T15:49:11.532" v="8" actId="478"/>
          <ac:spMkLst>
            <pc:docMk/>
            <pc:sldMk cId="0" sldId="256"/>
            <ac:spMk id="19" creationId="{00000000-0000-0000-0000-000000000000}"/>
          </ac:spMkLst>
        </pc:spChg>
        <pc:spChg chg="del">
          <ac:chgData name="Hughes-Berheim, Sarah" userId="1b1bea60-0abe-4b1a-b6e3-fc5b96ec9314" providerId="ADAL" clId="{F738402B-EEC1-4D1B-912D-681C1C081C6F}" dt="2024-07-03T15:49:17.124" v="11" actId="478"/>
          <ac:spMkLst>
            <pc:docMk/>
            <pc:sldMk cId="0" sldId="256"/>
            <ac:spMk id="20" creationId="{00000000-0000-0000-0000-000000000000}"/>
          </ac:spMkLst>
        </pc:spChg>
        <pc:spChg chg="del">
          <ac:chgData name="Hughes-Berheim, Sarah" userId="1b1bea60-0abe-4b1a-b6e3-fc5b96ec9314" providerId="ADAL" clId="{F738402B-EEC1-4D1B-912D-681C1C081C6F}" dt="2024-07-03T15:49:21.057" v="13" actId="478"/>
          <ac:spMkLst>
            <pc:docMk/>
            <pc:sldMk cId="0" sldId="256"/>
            <ac:spMk id="21" creationId="{00000000-0000-0000-0000-000000000000}"/>
          </ac:spMkLst>
        </pc:spChg>
        <pc:spChg chg="del">
          <ac:chgData name="Hughes-Berheim, Sarah" userId="1b1bea60-0abe-4b1a-b6e3-fc5b96ec9314" providerId="ADAL" clId="{F738402B-EEC1-4D1B-912D-681C1C081C6F}" dt="2024-07-03T15:49:14.749" v="10" actId="478"/>
          <ac:spMkLst>
            <pc:docMk/>
            <pc:sldMk cId="0" sldId="256"/>
            <ac:spMk id="22" creationId="{00000000-0000-0000-0000-000000000000}"/>
          </ac:spMkLst>
        </pc:spChg>
        <pc:spChg chg="del">
          <ac:chgData name="Hughes-Berheim, Sarah" userId="1b1bea60-0abe-4b1a-b6e3-fc5b96ec9314" providerId="ADAL" clId="{F738402B-EEC1-4D1B-912D-681C1C081C6F}" dt="2024-07-03T15:49:18.563" v="12" actId="478"/>
          <ac:spMkLst>
            <pc:docMk/>
            <pc:sldMk cId="0" sldId="256"/>
            <ac:spMk id="23" creationId="{00000000-0000-0000-0000-000000000000}"/>
          </ac:spMkLst>
        </pc:spChg>
        <pc:grpChg chg="add del">
          <ac:chgData name="Hughes-Berheim, Sarah" userId="1b1bea60-0abe-4b1a-b6e3-fc5b96ec9314" providerId="ADAL" clId="{F738402B-EEC1-4D1B-912D-681C1C081C6F}" dt="2024-07-03T15:49:05.906" v="5" actId="478"/>
          <ac:grpSpMkLst>
            <pc:docMk/>
            <pc:sldMk cId="0" sldId="256"/>
            <ac:grpSpMk id="2" creationId="{00000000-0000-0000-0000-000000000000}"/>
          </ac:grpSpMkLst>
        </pc:grpChg>
      </pc:sldChg>
      <pc:sldChg chg="modAnim">
        <pc:chgData name="Hughes-Berheim, Sarah" userId="1b1bea60-0abe-4b1a-b6e3-fc5b96ec9314" providerId="ADAL" clId="{F738402B-EEC1-4D1B-912D-681C1C081C6F}" dt="2024-07-03T15:54:23.650" v="87"/>
        <pc:sldMkLst>
          <pc:docMk/>
          <pc:sldMk cId="0" sldId="257"/>
        </pc:sldMkLst>
      </pc:sldChg>
      <pc:sldChg chg="addSp delSp modSp mod modAnim">
        <pc:chgData name="Hughes-Berheim, Sarah" userId="1b1bea60-0abe-4b1a-b6e3-fc5b96ec9314" providerId="ADAL" clId="{F738402B-EEC1-4D1B-912D-681C1C081C6F}" dt="2024-07-03T16:01:37.828" v="147" actId="1035"/>
        <pc:sldMkLst>
          <pc:docMk/>
          <pc:sldMk cId="0" sldId="258"/>
        </pc:sldMkLst>
        <pc:spChg chg="mod">
          <ac:chgData name="Hughes-Berheim, Sarah" userId="1b1bea60-0abe-4b1a-b6e3-fc5b96ec9314" providerId="ADAL" clId="{F738402B-EEC1-4D1B-912D-681C1C081C6F}" dt="2024-07-03T16:01:15.338" v="144" actId="1035"/>
          <ac:spMkLst>
            <pc:docMk/>
            <pc:sldMk cId="0" sldId="258"/>
            <ac:spMk id="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01:37.828" v="147" actId="103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5:59:39.351" v="130" actId="164"/>
          <ac:spMkLst>
            <pc:docMk/>
            <pc:sldMk cId="0" sldId="258"/>
            <ac:spMk id="1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5:59:39.351" v="130" actId="164"/>
          <ac:spMkLst>
            <pc:docMk/>
            <pc:sldMk cId="0" sldId="258"/>
            <ac:spMk id="13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5:59:39.351" v="130" actId="164"/>
          <ac:spMkLst>
            <pc:docMk/>
            <pc:sldMk cId="0" sldId="258"/>
            <ac:spMk id="34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5:59:25.427" v="129" actId="165"/>
          <ac:spMkLst>
            <pc:docMk/>
            <pc:sldMk cId="0" sldId="258"/>
            <ac:spMk id="35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5:55:20.414" v="94" actId="113"/>
          <ac:spMkLst>
            <pc:docMk/>
            <pc:sldMk cId="0" sldId="258"/>
            <ac:spMk id="37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5:59:39.351" v="130" actId="164"/>
          <ac:spMkLst>
            <pc:docMk/>
            <pc:sldMk cId="0" sldId="258"/>
            <ac:spMk id="3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5:59:39.351" v="130" actId="164"/>
          <ac:spMkLst>
            <pc:docMk/>
            <pc:sldMk cId="0" sldId="258"/>
            <ac:spMk id="40" creationId="{00000000-0000-0000-0000-000000000000}"/>
          </ac:spMkLst>
        </pc:spChg>
        <pc:grpChg chg="del mod">
          <ac:chgData name="Hughes-Berheim, Sarah" userId="1b1bea60-0abe-4b1a-b6e3-fc5b96ec9314" providerId="ADAL" clId="{F738402B-EEC1-4D1B-912D-681C1C081C6F}" dt="2024-07-03T15:55:26.361" v="95" actId="478"/>
          <ac:grpSpMkLst>
            <pc:docMk/>
            <pc:sldMk cId="0" sldId="258"/>
            <ac:grpSpMk id="17" creationId="{00000000-0000-0000-0000-000000000000}"/>
          </ac:grpSpMkLst>
        </pc:grpChg>
        <pc:grpChg chg="del mod">
          <ac:chgData name="Hughes-Berheim, Sarah" userId="1b1bea60-0abe-4b1a-b6e3-fc5b96ec9314" providerId="ADAL" clId="{F738402B-EEC1-4D1B-912D-681C1C081C6F}" dt="2024-07-03T15:55:27.443" v="96" actId="478"/>
          <ac:grpSpMkLst>
            <pc:docMk/>
            <pc:sldMk cId="0" sldId="258"/>
            <ac:grpSpMk id="22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5:59:39.351" v="130" actId="164"/>
          <ac:grpSpMkLst>
            <pc:docMk/>
            <pc:sldMk cId="0" sldId="258"/>
            <ac:grpSpMk id="27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5:59:39.351" v="130" actId="164"/>
          <ac:grpSpMkLst>
            <pc:docMk/>
            <pc:sldMk cId="0" sldId="258"/>
            <ac:grpSpMk id="30" creationId="{00000000-0000-0000-0000-000000000000}"/>
          </ac:grpSpMkLst>
        </pc:grpChg>
        <pc:grpChg chg="del">
          <ac:chgData name="Hughes-Berheim, Sarah" userId="1b1bea60-0abe-4b1a-b6e3-fc5b96ec9314" providerId="ADAL" clId="{F738402B-EEC1-4D1B-912D-681C1C081C6F}" dt="2024-07-03T15:59:25.427" v="129" actId="165"/>
          <ac:grpSpMkLst>
            <pc:docMk/>
            <pc:sldMk cId="0" sldId="258"/>
            <ac:grpSpMk id="33" creationId="{00000000-0000-0000-0000-000000000000}"/>
          </ac:grpSpMkLst>
        </pc:grpChg>
        <pc:grpChg chg="add mod">
          <ac:chgData name="Hughes-Berheim, Sarah" userId="1b1bea60-0abe-4b1a-b6e3-fc5b96ec9314" providerId="ADAL" clId="{F738402B-EEC1-4D1B-912D-681C1C081C6F}" dt="2024-07-03T15:59:39.351" v="130" actId="164"/>
          <ac:grpSpMkLst>
            <pc:docMk/>
            <pc:sldMk cId="0" sldId="258"/>
            <ac:grpSpMk id="42" creationId="{F504BB54-3A53-D821-FA8D-2D14E970EAB3}"/>
          </ac:grpSpMkLst>
        </pc:grpChg>
        <pc:graphicFrameChg chg="mod modGraphic">
          <ac:chgData name="Hughes-Berheim, Sarah" userId="1b1bea60-0abe-4b1a-b6e3-fc5b96ec9314" providerId="ADAL" clId="{F738402B-EEC1-4D1B-912D-681C1C081C6F}" dt="2024-07-03T15:57:54.955" v="123"/>
          <ac:graphicFrameMkLst>
            <pc:docMk/>
            <pc:sldMk cId="0" sldId="258"/>
            <ac:graphicFrameMk id="8" creationId="{00000000-0000-0000-0000-000000000000}"/>
          </ac:graphicFrameMkLst>
        </pc:graphicFrameChg>
      </pc:sldChg>
      <pc:sldChg chg="addSp delSp modSp mod delAnim modAnim">
        <pc:chgData name="Hughes-Berheim, Sarah" userId="1b1bea60-0abe-4b1a-b6e3-fc5b96ec9314" providerId="ADAL" clId="{F738402B-EEC1-4D1B-912D-681C1C081C6F}" dt="2024-07-03T16:25:38.681" v="473" actId="1076"/>
        <pc:sldMkLst>
          <pc:docMk/>
          <pc:sldMk cId="0" sldId="259"/>
        </pc:sldMkLst>
        <pc:spChg chg="mod">
          <ac:chgData name="Hughes-Berheim, Sarah" userId="1b1bea60-0abe-4b1a-b6e3-fc5b96ec9314" providerId="ADAL" clId="{F738402B-EEC1-4D1B-912D-681C1C081C6F}" dt="2024-07-03T16:13:51.431" v="223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20:05.616" v="292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25:38.681" v="473" actId="1076"/>
          <ac:spMkLst>
            <pc:docMk/>
            <pc:sldMk cId="0" sldId="259"/>
            <ac:spMk id="1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02:16.808" v="149" actId="164"/>
          <ac:spMkLst>
            <pc:docMk/>
            <pc:sldMk cId="0" sldId="259"/>
            <ac:spMk id="2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02:16.808" v="149" actId="164"/>
          <ac:spMkLst>
            <pc:docMk/>
            <pc:sldMk cId="0" sldId="259"/>
            <ac:spMk id="2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02:16.808" v="149" actId="164"/>
          <ac:spMkLst>
            <pc:docMk/>
            <pc:sldMk cId="0" sldId="259"/>
            <ac:spMk id="22" creationId="{00000000-0000-0000-0000-000000000000}"/>
          </ac:spMkLst>
        </pc:spChg>
        <pc:spChg chg="add del mod">
          <ac:chgData name="Hughes-Berheim, Sarah" userId="1b1bea60-0abe-4b1a-b6e3-fc5b96ec9314" providerId="ADAL" clId="{F738402B-EEC1-4D1B-912D-681C1C081C6F}" dt="2024-07-03T16:07:20.350" v="172" actId="478"/>
          <ac:spMkLst>
            <pc:docMk/>
            <pc:sldMk cId="0" sldId="259"/>
            <ac:spMk id="24" creationId="{8FA78B0E-78C8-9AD0-4380-E4513B8EA21B}"/>
          </ac:spMkLst>
        </pc:spChg>
        <pc:spChg chg="add del mod">
          <ac:chgData name="Hughes-Berheim, Sarah" userId="1b1bea60-0abe-4b1a-b6e3-fc5b96ec9314" providerId="ADAL" clId="{F738402B-EEC1-4D1B-912D-681C1C081C6F}" dt="2024-07-03T16:08:36.865" v="186" actId="478"/>
          <ac:spMkLst>
            <pc:docMk/>
            <pc:sldMk cId="0" sldId="259"/>
            <ac:spMk id="25" creationId="{27BD7306-12C0-E512-9E16-8EB1052811CF}"/>
          </ac:spMkLst>
        </pc:spChg>
        <pc:spChg chg="add del mod">
          <ac:chgData name="Hughes-Berheim, Sarah" userId="1b1bea60-0abe-4b1a-b6e3-fc5b96ec9314" providerId="ADAL" clId="{F738402B-EEC1-4D1B-912D-681C1C081C6F}" dt="2024-07-03T16:08:37.920" v="187" actId="478"/>
          <ac:spMkLst>
            <pc:docMk/>
            <pc:sldMk cId="0" sldId="259"/>
            <ac:spMk id="26" creationId="{1B4CE2B4-172D-41B8-D739-844F811AA27A}"/>
          </ac:spMkLst>
        </pc:spChg>
        <pc:spChg chg="add del mod">
          <ac:chgData name="Hughes-Berheim, Sarah" userId="1b1bea60-0abe-4b1a-b6e3-fc5b96ec9314" providerId="ADAL" clId="{F738402B-EEC1-4D1B-912D-681C1C081C6F}" dt="2024-07-03T16:10:34.355" v="198" actId="478"/>
          <ac:spMkLst>
            <pc:docMk/>
            <pc:sldMk cId="0" sldId="259"/>
            <ac:spMk id="28" creationId="{2F58227C-8EC5-C045-8C19-BA610B874FF8}"/>
          </ac:spMkLst>
        </pc:spChg>
        <pc:spChg chg="add mod">
          <ac:chgData name="Hughes-Berheim, Sarah" userId="1b1bea60-0abe-4b1a-b6e3-fc5b96ec9314" providerId="ADAL" clId="{F738402B-EEC1-4D1B-912D-681C1C081C6F}" dt="2024-07-03T16:12:45.636" v="213" actId="164"/>
          <ac:spMkLst>
            <pc:docMk/>
            <pc:sldMk cId="0" sldId="259"/>
            <ac:spMk id="31" creationId="{74B55420-1591-AB3B-7D1C-444521BF3023}"/>
          </ac:spMkLst>
        </pc:spChg>
        <pc:spChg chg="add mod">
          <ac:chgData name="Hughes-Berheim, Sarah" userId="1b1bea60-0abe-4b1a-b6e3-fc5b96ec9314" providerId="ADAL" clId="{F738402B-EEC1-4D1B-912D-681C1C081C6F}" dt="2024-07-03T16:12:45.636" v="213" actId="164"/>
          <ac:spMkLst>
            <pc:docMk/>
            <pc:sldMk cId="0" sldId="259"/>
            <ac:spMk id="32" creationId="{45F417A8-BE82-FFDB-3C9A-03C62B464D0A}"/>
          </ac:spMkLst>
        </pc:spChg>
        <pc:spChg chg="add mod">
          <ac:chgData name="Hughes-Berheim, Sarah" userId="1b1bea60-0abe-4b1a-b6e3-fc5b96ec9314" providerId="ADAL" clId="{F738402B-EEC1-4D1B-912D-681C1C081C6F}" dt="2024-07-03T16:14:09.797" v="226" actId="14100"/>
          <ac:spMkLst>
            <pc:docMk/>
            <pc:sldMk cId="0" sldId="259"/>
            <ac:spMk id="34" creationId="{5BFB3ECE-26A0-617C-589A-64B37E52F0C1}"/>
          </ac:spMkLst>
        </pc:spChg>
        <pc:grpChg chg="add del mod">
          <ac:chgData name="Hughes-Berheim, Sarah" userId="1b1bea60-0abe-4b1a-b6e3-fc5b96ec9314" providerId="ADAL" clId="{F738402B-EEC1-4D1B-912D-681C1C081C6F}" dt="2024-07-03T16:10:26.148" v="195" actId="478"/>
          <ac:grpSpMkLst>
            <pc:docMk/>
            <pc:sldMk cId="0" sldId="259"/>
            <ac:grpSpMk id="23" creationId="{1E9D4643-47E2-1E28-0808-8D2364CF5495}"/>
          </ac:grpSpMkLst>
        </pc:grpChg>
        <pc:grpChg chg="add mod">
          <ac:chgData name="Hughes-Berheim, Sarah" userId="1b1bea60-0abe-4b1a-b6e3-fc5b96ec9314" providerId="ADAL" clId="{F738402B-EEC1-4D1B-912D-681C1C081C6F}" dt="2024-07-03T16:12:45.636" v="213" actId="164"/>
          <ac:grpSpMkLst>
            <pc:docMk/>
            <pc:sldMk cId="0" sldId="259"/>
            <ac:grpSpMk id="33" creationId="{AA36ED0B-34FA-EC80-829F-C6AD6B57E856}"/>
          </ac:grpSpMkLst>
        </pc:grpChg>
        <pc:picChg chg="mod">
          <ac:chgData name="Hughes-Berheim, Sarah" userId="1b1bea60-0abe-4b1a-b6e3-fc5b96ec9314" providerId="ADAL" clId="{F738402B-EEC1-4D1B-912D-681C1C081C6F}" dt="2024-07-03T16:02:16.808" v="149" actId="164"/>
          <ac:picMkLst>
            <pc:docMk/>
            <pc:sldMk cId="0" sldId="259"/>
            <ac:picMk id="11" creationId="{00000000-0000-0000-0000-000000000000}"/>
          </ac:picMkLst>
        </pc:picChg>
        <pc:picChg chg="add mod">
          <ac:chgData name="Hughes-Berheim, Sarah" userId="1b1bea60-0abe-4b1a-b6e3-fc5b96ec9314" providerId="ADAL" clId="{F738402B-EEC1-4D1B-912D-681C1C081C6F}" dt="2024-07-03T16:12:45.636" v="213" actId="164"/>
          <ac:picMkLst>
            <pc:docMk/>
            <pc:sldMk cId="0" sldId="259"/>
            <ac:picMk id="29" creationId="{087231A9-7E2A-CBF1-3484-F1BDC821D300}"/>
          </ac:picMkLst>
        </pc:picChg>
        <pc:picChg chg="add del mod">
          <ac:chgData name="Hughes-Berheim, Sarah" userId="1b1bea60-0abe-4b1a-b6e3-fc5b96ec9314" providerId="ADAL" clId="{F738402B-EEC1-4D1B-912D-681C1C081C6F}" dt="2024-07-03T16:11:54.378" v="203" actId="478"/>
          <ac:picMkLst>
            <pc:docMk/>
            <pc:sldMk cId="0" sldId="259"/>
            <ac:picMk id="30" creationId="{55D74B39-5020-A7FD-8843-593E8C560248}"/>
          </ac:picMkLst>
        </pc:picChg>
      </pc:sldChg>
      <pc:sldChg chg="modAnim">
        <pc:chgData name="Hughes-Berheim, Sarah" userId="1b1bea60-0abe-4b1a-b6e3-fc5b96ec9314" providerId="ADAL" clId="{F738402B-EEC1-4D1B-912D-681C1C081C6F}" dt="2024-07-03T16:20:41.239" v="297"/>
        <pc:sldMkLst>
          <pc:docMk/>
          <pc:sldMk cId="0" sldId="260"/>
        </pc:sldMkLst>
      </pc:sldChg>
      <pc:sldChg chg="addSp delSp modSp mod modAnim modNotesTx">
        <pc:chgData name="Hughes-Berheim, Sarah" userId="1b1bea60-0abe-4b1a-b6e3-fc5b96ec9314" providerId="ADAL" clId="{F738402B-EEC1-4D1B-912D-681C1C081C6F}" dt="2024-07-03T16:29:54.492" v="487" actId="20577"/>
        <pc:sldMkLst>
          <pc:docMk/>
          <pc:sldMk cId="0" sldId="261"/>
        </pc:sldMkLst>
        <pc:spChg chg="mod topLvl">
          <ac:chgData name="Hughes-Berheim, Sarah" userId="1b1bea60-0abe-4b1a-b6e3-fc5b96ec9314" providerId="ADAL" clId="{F738402B-EEC1-4D1B-912D-681C1C081C6F}" dt="2024-07-03T16:27:13.668" v="480" actId="164"/>
          <ac:spMkLst>
            <pc:docMk/>
            <pc:sldMk cId="0" sldId="261"/>
            <ac:spMk id="17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6:27:13.668" v="480" actId="164"/>
          <ac:spMkLst>
            <pc:docMk/>
            <pc:sldMk cId="0" sldId="261"/>
            <ac:spMk id="18" creationId="{00000000-0000-0000-0000-000000000000}"/>
          </ac:spMkLst>
        </pc:spChg>
        <pc:spChg chg="add del">
          <ac:chgData name="Hughes-Berheim, Sarah" userId="1b1bea60-0abe-4b1a-b6e3-fc5b96ec9314" providerId="ADAL" clId="{F738402B-EEC1-4D1B-912D-681C1C081C6F}" dt="2024-07-03T16:21:50.343" v="306" actId="478"/>
          <ac:spMkLst>
            <pc:docMk/>
            <pc:sldMk cId="0" sldId="261"/>
            <ac:spMk id="21" creationId="{18620C56-BDFB-8747-2692-ED65EDDA4552}"/>
          </ac:spMkLst>
        </pc:spChg>
        <pc:spChg chg="add mod">
          <ac:chgData name="Hughes-Berheim, Sarah" userId="1b1bea60-0abe-4b1a-b6e3-fc5b96ec9314" providerId="ADAL" clId="{F738402B-EEC1-4D1B-912D-681C1C081C6F}" dt="2024-07-03T16:26:34.796" v="477" actId="1076"/>
          <ac:spMkLst>
            <pc:docMk/>
            <pc:sldMk cId="0" sldId="261"/>
            <ac:spMk id="22" creationId="{C4F31A2F-415A-4444-EFB9-41FBE4F362F1}"/>
          </ac:spMkLst>
        </pc:spChg>
        <pc:spChg chg="add mod">
          <ac:chgData name="Hughes-Berheim, Sarah" userId="1b1bea60-0abe-4b1a-b6e3-fc5b96ec9314" providerId="ADAL" clId="{F738402B-EEC1-4D1B-912D-681C1C081C6F}" dt="2024-07-03T16:28:10.824" v="485" actId="14100"/>
          <ac:spMkLst>
            <pc:docMk/>
            <pc:sldMk cId="0" sldId="261"/>
            <ac:spMk id="24" creationId="{FC6098A7-B37C-5DFE-DFD1-A1DC9E60E99F}"/>
          </ac:spMkLst>
        </pc:spChg>
        <pc:grpChg chg="del">
          <ac:chgData name="Hughes-Berheim, Sarah" userId="1b1bea60-0abe-4b1a-b6e3-fc5b96ec9314" providerId="ADAL" clId="{F738402B-EEC1-4D1B-912D-681C1C081C6F}" dt="2024-07-03T16:21:12.451" v="298" actId="165"/>
          <ac:grpSpMkLst>
            <pc:docMk/>
            <pc:sldMk cId="0" sldId="261"/>
            <ac:grpSpMk id="16" creationId="{00000000-0000-0000-0000-000000000000}"/>
          </ac:grpSpMkLst>
        </pc:grpChg>
        <pc:grpChg chg="add mod">
          <ac:chgData name="Hughes-Berheim, Sarah" userId="1b1bea60-0abe-4b1a-b6e3-fc5b96ec9314" providerId="ADAL" clId="{F738402B-EEC1-4D1B-912D-681C1C081C6F}" dt="2024-07-03T16:27:13.668" v="480" actId="164"/>
          <ac:grpSpMkLst>
            <pc:docMk/>
            <pc:sldMk cId="0" sldId="261"/>
            <ac:grpSpMk id="23" creationId="{F702C8BB-90AC-D477-C92B-005B1F69762B}"/>
          </ac:grpSpMkLst>
        </pc:grpChg>
      </pc:sldChg>
      <pc:sldChg chg="addSp delSp modSp mod modAnim modNotesTx">
        <pc:chgData name="Hughes-Berheim, Sarah" userId="1b1bea60-0abe-4b1a-b6e3-fc5b96ec9314" providerId="ADAL" clId="{F738402B-EEC1-4D1B-912D-681C1C081C6F}" dt="2024-07-03T16:39:13.812" v="634"/>
        <pc:sldMkLst>
          <pc:docMk/>
          <pc:sldMk cId="0" sldId="262"/>
        </pc:sldMkLst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14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3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4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6:36:38.482" v="566" actId="164"/>
          <ac:spMkLst>
            <pc:docMk/>
            <pc:sldMk cId="0" sldId="262"/>
            <ac:spMk id="25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7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28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3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5:51.632" v="561" actId="165"/>
          <ac:spMkLst>
            <pc:docMk/>
            <pc:sldMk cId="0" sldId="262"/>
            <ac:spMk id="31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6:36:55.086" v="567" actId="164"/>
          <ac:spMkLst>
            <pc:docMk/>
            <pc:sldMk cId="0" sldId="262"/>
            <ac:spMk id="3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6:38.482" v="566" actId="164"/>
          <ac:spMkLst>
            <pc:docMk/>
            <pc:sldMk cId="0" sldId="262"/>
            <ac:spMk id="5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1:12.098" v="496" actId="164"/>
          <ac:spMkLst>
            <pc:docMk/>
            <pc:sldMk cId="0" sldId="262"/>
            <ac:spMk id="6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1:12.098" v="496" actId="164"/>
          <ac:spMkLst>
            <pc:docMk/>
            <pc:sldMk cId="0" sldId="262"/>
            <ac:spMk id="6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6:31:12.098" v="496" actId="164"/>
          <ac:spMkLst>
            <pc:docMk/>
            <pc:sldMk cId="0" sldId="262"/>
            <ac:spMk id="62" creationId="{00000000-0000-0000-0000-000000000000}"/>
          </ac:spMkLst>
        </pc:spChg>
        <pc:spChg chg="add mod">
          <ac:chgData name="Hughes-Berheim, Sarah" userId="1b1bea60-0abe-4b1a-b6e3-fc5b96ec9314" providerId="ADAL" clId="{F738402B-EEC1-4D1B-912D-681C1C081C6F}" dt="2024-07-03T16:36:20.960" v="565" actId="164"/>
          <ac:spMkLst>
            <pc:docMk/>
            <pc:sldMk cId="0" sldId="262"/>
            <ac:spMk id="64" creationId="{93715118-CFFA-8C5B-D427-CDD20D6B0D96}"/>
          </ac:spMkLst>
        </pc:spChg>
        <pc:spChg chg="add mod topLvl">
          <ac:chgData name="Hughes-Berheim, Sarah" userId="1b1bea60-0abe-4b1a-b6e3-fc5b96ec9314" providerId="ADAL" clId="{F738402B-EEC1-4D1B-912D-681C1C081C6F}" dt="2024-07-03T16:36:38.482" v="566" actId="164"/>
          <ac:spMkLst>
            <pc:docMk/>
            <pc:sldMk cId="0" sldId="262"/>
            <ac:spMk id="65" creationId="{9B6BFF2B-B459-DDA3-B3CE-CDA471E1D841}"/>
          </ac:spMkLst>
        </pc:spChg>
        <pc:spChg chg="add mod">
          <ac:chgData name="Hughes-Berheim, Sarah" userId="1b1bea60-0abe-4b1a-b6e3-fc5b96ec9314" providerId="ADAL" clId="{F738402B-EEC1-4D1B-912D-681C1C081C6F}" dt="2024-07-03T16:36:55.086" v="567" actId="164"/>
          <ac:spMkLst>
            <pc:docMk/>
            <pc:sldMk cId="0" sldId="262"/>
            <ac:spMk id="66" creationId="{47BDF700-7CDC-70B9-ECC2-BA6E469EB1F4}"/>
          </ac:spMkLst>
        </pc:spChg>
        <pc:spChg chg="add mod">
          <ac:chgData name="Hughes-Berheim, Sarah" userId="1b1bea60-0abe-4b1a-b6e3-fc5b96ec9314" providerId="ADAL" clId="{F738402B-EEC1-4D1B-912D-681C1C081C6F}" dt="2024-07-03T16:38:30.967" v="630" actId="207"/>
          <ac:spMkLst>
            <pc:docMk/>
            <pc:sldMk cId="0" sldId="262"/>
            <ac:spMk id="74" creationId="{BD45431F-5DD9-8FE8-1D4A-504F2ED53BB9}"/>
          </ac:spMkLst>
        </pc:spChg>
        <pc:grpChg chg="mod">
          <ac:chgData name="Hughes-Berheim, Sarah" userId="1b1bea60-0abe-4b1a-b6e3-fc5b96ec9314" providerId="ADAL" clId="{F738402B-EEC1-4D1B-912D-681C1C081C6F}" dt="2024-07-03T16:35:56.666" v="562" actId="1076"/>
          <ac:grpSpMkLst>
            <pc:docMk/>
            <pc:sldMk cId="0" sldId="262"/>
            <ac:grpSpMk id="5" creationId="{00000000-0000-0000-0000-000000000000}"/>
          </ac:grpSpMkLst>
        </pc:grpChg>
        <pc:grpChg chg="add del mod">
          <ac:chgData name="Hughes-Berheim, Sarah" userId="1b1bea60-0abe-4b1a-b6e3-fc5b96ec9314" providerId="ADAL" clId="{F738402B-EEC1-4D1B-912D-681C1C081C6F}" dt="2024-07-03T16:35:51.632" v="561" actId="165"/>
          <ac:grpSpMkLst>
            <pc:docMk/>
            <pc:sldMk cId="0" sldId="262"/>
            <ac:grpSpMk id="12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20.960" v="565" actId="164"/>
          <ac:grpSpMkLst>
            <pc:docMk/>
            <pc:sldMk cId="0" sldId="262"/>
            <ac:grpSpMk id="13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20.960" v="565" actId="164"/>
          <ac:grpSpMkLst>
            <pc:docMk/>
            <pc:sldMk cId="0" sldId="262"/>
            <ac:grpSpMk id="16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38.482" v="566" actId="164"/>
          <ac:grpSpMkLst>
            <pc:docMk/>
            <pc:sldMk cId="0" sldId="262"/>
            <ac:grpSpMk id="19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38.482" v="566" actId="164"/>
          <ac:grpSpMkLst>
            <pc:docMk/>
            <pc:sldMk cId="0" sldId="262"/>
            <ac:grpSpMk id="22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55.086" v="567" actId="164"/>
          <ac:grpSpMkLst>
            <pc:docMk/>
            <pc:sldMk cId="0" sldId="262"/>
            <ac:grpSpMk id="26" creationId="{00000000-0000-0000-0000-000000000000}"/>
          </ac:grpSpMkLst>
        </pc:grpChg>
        <pc:grpChg chg="mod topLvl">
          <ac:chgData name="Hughes-Berheim, Sarah" userId="1b1bea60-0abe-4b1a-b6e3-fc5b96ec9314" providerId="ADAL" clId="{F738402B-EEC1-4D1B-912D-681C1C081C6F}" dt="2024-07-03T16:36:55.086" v="567" actId="164"/>
          <ac:grpSpMkLst>
            <pc:docMk/>
            <pc:sldMk cId="0" sldId="262"/>
            <ac:grpSpMk id="29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0:55.823" v="494" actId="1076"/>
          <ac:grpSpMkLst>
            <pc:docMk/>
            <pc:sldMk cId="0" sldId="262"/>
            <ac:grpSpMk id="33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36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39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42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45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48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51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6:31:12.098" v="496" actId="164"/>
          <ac:grpSpMkLst>
            <pc:docMk/>
            <pc:sldMk cId="0" sldId="262"/>
            <ac:grpSpMk id="54" creationId="{00000000-0000-0000-0000-000000000000}"/>
          </ac:grpSpMkLst>
        </pc:grpChg>
        <pc:grpChg chg="add mod">
          <ac:chgData name="Hughes-Berheim, Sarah" userId="1b1bea60-0abe-4b1a-b6e3-fc5b96ec9314" providerId="ADAL" clId="{F738402B-EEC1-4D1B-912D-681C1C081C6F}" dt="2024-07-03T16:31:19.791" v="499" actId="1036"/>
          <ac:grpSpMkLst>
            <pc:docMk/>
            <pc:sldMk cId="0" sldId="262"/>
            <ac:grpSpMk id="63" creationId="{6395BFFF-323A-66D5-00AE-5B8E7F810305}"/>
          </ac:grpSpMkLst>
        </pc:grpChg>
        <pc:grpChg chg="add mod">
          <ac:chgData name="Hughes-Berheim, Sarah" userId="1b1bea60-0abe-4b1a-b6e3-fc5b96ec9314" providerId="ADAL" clId="{F738402B-EEC1-4D1B-912D-681C1C081C6F}" dt="2024-07-03T16:35:24.863" v="553" actId="164"/>
          <ac:grpSpMkLst>
            <pc:docMk/>
            <pc:sldMk cId="0" sldId="262"/>
            <ac:grpSpMk id="67" creationId="{3E9BC68F-24A8-13CF-37C6-15C71AD56E77}"/>
          </ac:grpSpMkLst>
        </pc:grpChg>
        <pc:grpChg chg="add del mod">
          <ac:chgData name="Hughes-Berheim, Sarah" userId="1b1bea60-0abe-4b1a-b6e3-fc5b96ec9314" providerId="ADAL" clId="{F738402B-EEC1-4D1B-912D-681C1C081C6F}" dt="2024-07-03T16:35:24.376" v="552" actId="164"/>
          <ac:grpSpMkLst>
            <pc:docMk/>
            <pc:sldMk cId="0" sldId="262"/>
            <ac:grpSpMk id="68" creationId="{E67FD359-969F-F28D-B963-712A6D8CFB15}"/>
          </ac:grpSpMkLst>
        </pc:grpChg>
        <pc:grpChg chg="add mod">
          <ac:chgData name="Hughes-Berheim, Sarah" userId="1b1bea60-0abe-4b1a-b6e3-fc5b96ec9314" providerId="ADAL" clId="{F738402B-EEC1-4D1B-912D-681C1C081C6F}" dt="2024-07-03T16:35:23.800" v="551" actId="164"/>
          <ac:grpSpMkLst>
            <pc:docMk/>
            <pc:sldMk cId="0" sldId="262"/>
            <ac:grpSpMk id="69" creationId="{B99446F2-AB50-4156-1D65-93D370A3341A}"/>
          </ac:grpSpMkLst>
        </pc:grpChg>
        <pc:grpChg chg="add mod">
          <ac:chgData name="Hughes-Berheim, Sarah" userId="1b1bea60-0abe-4b1a-b6e3-fc5b96ec9314" providerId="ADAL" clId="{F738402B-EEC1-4D1B-912D-681C1C081C6F}" dt="2024-07-03T16:35:21.736" v="547" actId="164"/>
          <ac:grpSpMkLst>
            <pc:docMk/>
            <pc:sldMk cId="0" sldId="262"/>
            <ac:grpSpMk id="70" creationId="{81874B67-B465-CE34-BF54-8830CF856B23}"/>
          </ac:grpSpMkLst>
        </pc:grpChg>
        <pc:grpChg chg="add mod">
          <ac:chgData name="Hughes-Berheim, Sarah" userId="1b1bea60-0abe-4b1a-b6e3-fc5b96ec9314" providerId="ADAL" clId="{F738402B-EEC1-4D1B-912D-681C1C081C6F}" dt="2024-07-03T16:36:20.960" v="565" actId="164"/>
          <ac:grpSpMkLst>
            <pc:docMk/>
            <pc:sldMk cId="0" sldId="262"/>
            <ac:grpSpMk id="71" creationId="{FBADA7A0-B540-9224-A318-16FDB18B3AE8}"/>
          </ac:grpSpMkLst>
        </pc:grpChg>
        <pc:grpChg chg="add mod">
          <ac:chgData name="Hughes-Berheim, Sarah" userId="1b1bea60-0abe-4b1a-b6e3-fc5b96ec9314" providerId="ADAL" clId="{F738402B-EEC1-4D1B-912D-681C1C081C6F}" dt="2024-07-03T16:36:38.482" v="566" actId="164"/>
          <ac:grpSpMkLst>
            <pc:docMk/>
            <pc:sldMk cId="0" sldId="262"/>
            <ac:grpSpMk id="72" creationId="{9AEA9244-1793-4589-100A-FF4B124B90A5}"/>
          </ac:grpSpMkLst>
        </pc:grpChg>
        <pc:grpChg chg="add mod">
          <ac:chgData name="Hughes-Berheim, Sarah" userId="1b1bea60-0abe-4b1a-b6e3-fc5b96ec9314" providerId="ADAL" clId="{F738402B-EEC1-4D1B-912D-681C1C081C6F}" dt="2024-07-03T16:37:04.692" v="571" actId="1076"/>
          <ac:grpSpMkLst>
            <pc:docMk/>
            <pc:sldMk cId="0" sldId="262"/>
            <ac:grpSpMk id="73" creationId="{DD643370-A769-E1DC-4CAA-B4653EF5FB9D}"/>
          </ac:grpSpMkLst>
        </pc:grpChg>
      </pc:sldChg>
      <pc:sldChg chg="modAnim">
        <pc:chgData name="Hughes-Berheim, Sarah" userId="1b1bea60-0abe-4b1a-b6e3-fc5b96ec9314" providerId="ADAL" clId="{F738402B-EEC1-4D1B-912D-681C1C081C6F}" dt="2024-07-03T16:40:04.320" v="637"/>
        <pc:sldMkLst>
          <pc:docMk/>
          <pc:sldMk cId="0" sldId="263"/>
        </pc:sldMkLst>
      </pc:sldChg>
      <pc:sldChg chg="modAnim">
        <pc:chgData name="Hughes-Berheim, Sarah" userId="1b1bea60-0abe-4b1a-b6e3-fc5b96ec9314" providerId="ADAL" clId="{F738402B-EEC1-4D1B-912D-681C1C081C6F}" dt="2024-07-03T18:45:53.218" v="646"/>
        <pc:sldMkLst>
          <pc:docMk/>
          <pc:sldMk cId="0" sldId="264"/>
        </pc:sldMkLst>
      </pc:sldChg>
      <pc:sldChg chg="addSp modSp mod modAnim">
        <pc:chgData name="Hughes-Berheim, Sarah" userId="1b1bea60-0abe-4b1a-b6e3-fc5b96ec9314" providerId="ADAL" clId="{F738402B-EEC1-4D1B-912D-681C1C081C6F}" dt="2024-07-03T19:18:55.944" v="811"/>
        <pc:sldMkLst>
          <pc:docMk/>
          <pc:sldMk cId="0" sldId="265"/>
        </pc:sldMkLst>
        <pc:spChg chg="mod">
          <ac:chgData name="Hughes-Berheim, Sarah" userId="1b1bea60-0abe-4b1a-b6e3-fc5b96ec9314" providerId="ADAL" clId="{F738402B-EEC1-4D1B-912D-681C1C081C6F}" dt="2024-07-03T18:46:40.059" v="656" actId="1076"/>
          <ac:spMkLst>
            <pc:docMk/>
            <pc:sldMk cId="0" sldId="265"/>
            <ac:spMk id="11" creationId="{00000000-0000-0000-0000-000000000000}"/>
          </ac:spMkLst>
        </pc:spChg>
        <pc:spChg chg="add mod">
          <ac:chgData name="Hughes-Berheim, Sarah" userId="1b1bea60-0abe-4b1a-b6e3-fc5b96ec9314" providerId="ADAL" clId="{F738402B-EEC1-4D1B-912D-681C1C081C6F}" dt="2024-07-03T18:54:13.875" v="681" actId="122"/>
          <ac:spMkLst>
            <pc:docMk/>
            <pc:sldMk cId="0" sldId="265"/>
            <ac:spMk id="14" creationId="{49B2BB2D-BA70-2BDA-AD67-C01131A8A1ED}"/>
          </ac:spMkLst>
        </pc:spChg>
        <pc:grpChg chg="mod">
          <ac:chgData name="Hughes-Berheim, Sarah" userId="1b1bea60-0abe-4b1a-b6e3-fc5b96ec9314" providerId="ADAL" clId="{F738402B-EEC1-4D1B-912D-681C1C081C6F}" dt="2024-07-03T18:54:03.478" v="677" actId="1076"/>
          <ac:grpSpMkLst>
            <pc:docMk/>
            <pc:sldMk cId="0" sldId="265"/>
            <ac:grpSpMk id="2" creationId="{00000000-0000-0000-0000-000000000000}"/>
          </ac:grpSpMkLst>
        </pc:grpChg>
      </pc:sldChg>
      <pc:sldChg chg="addSp modSp mod modAnim">
        <pc:chgData name="Hughes-Berheim, Sarah" userId="1b1bea60-0abe-4b1a-b6e3-fc5b96ec9314" providerId="ADAL" clId="{F738402B-EEC1-4D1B-912D-681C1C081C6F}" dt="2024-07-03T19:14:53.193" v="801" actId="2711"/>
        <pc:sldMkLst>
          <pc:docMk/>
          <pc:sldMk cId="0" sldId="266"/>
        </pc:sldMkLst>
        <pc:spChg chg="mod">
          <ac:chgData name="Hughes-Berheim, Sarah" userId="1b1bea60-0abe-4b1a-b6e3-fc5b96ec9314" providerId="ADAL" clId="{F738402B-EEC1-4D1B-912D-681C1C081C6F}" dt="2024-07-03T18:54:40.839" v="696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07:41.286" v="713" actId="1076"/>
          <ac:spMkLst>
            <pc:docMk/>
            <pc:sldMk cId="0" sldId="266"/>
            <ac:spMk id="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07:48.873" v="714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08:04.837" v="715" actId="1076"/>
          <ac:spMkLst>
            <pc:docMk/>
            <pc:sldMk cId="0" sldId="266"/>
            <ac:spMk id="15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03:58.266" v="701" actId="1076"/>
          <ac:spMkLst>
            <pc:docMk/>
            <pc:sldMk cId="0" sldId="266"/>
            <ac:spMk id="21" creationId="{00000000-0000-0000-0000-000000000000}"/>
          </ac:spMkLst>
        </pc:spChg>
        <pc:spChg chg="add mod">
          <ac:chgData name="Hughes-Berheim, Sarah" userId="1b1bea60-0abe-4b1a-b6e3-fc5b96ec9314" providerId="ADAL" clId="{F738402B-EEC1-4D1B-912D-681C1C081C6F}" dt="2024-07-03T19:14:53.193" v="801" actId="2711"/>
          <ac:spMkLst>
            <pc:docMk/>
            <pc:sldMk cId="0" sldId="266"/>
            <ac:spMk id="22" creationId="{A5EF0B06-F4F9-7983-680F-D8FC3C38DBAA}"/>
          </ac:spMkLst>
        </pc:spChg>
      </pc:sldChg>
      <pc:sldChg chg="modSp mod modAnim">
        <pc:chgData name="Hughes-Berheim, Sarah" userId="1b1bea60-0abe-4b1a-b6e3-fc5b96ec9314" providerId="ADAL" clId="{F738402B-EEC1-4D1B-912D-681C1C081C6F}" dt="2024-07-03T19:16:21.568" v="809"/>
        <pc:sldMkLst>
          <pc:docMk/>
          <pc:sldMk cId="0" sldId="267"/>
        </pc:sldMkLst>
        <pc:spChg chg="mod">
          <ac:chgData name="Hughes-Berheim, Sarah" userId="1b1bea60-0abe-4b1a-b6e3-fc5b96ec9314" providerId="ADAL" clId="{F738402B-EEC1-4D1B-912D-681C1C081C6F}" dt="2024-07-03T19:16:11.943" v="807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16:02.351" v="806" actId="1076"/>
          <ac:spMkLst>
            <pc:docMk/>
            <pc:sldMk cId="0" sldId="267"/>
            <ac:spMk id="10" creationId="{00000000-0000-0000-0000-000000000000}"/>
          </ac:spMkLst>
        </pc:spChg>
      </pc:sldChg>
      <pc:sldChg chg="addSp delSp modSp mod addAnim delAnim modAnim">
        <pc:chgData name="Hughes-Berheim, Sarah" userId="1b1bea60-0abe-4b1a-b6e3-fc5b96ec9314" providerId="ADAL" clId="{F738402B-EEC1-4D1B-912D-681C1C081C6F}" dt="2024-07-03T19:48:45.421" v="1347" actId="478"/>
        <pc:sldMkLst>
          <pc:docMk/>
          <pc:sldMk cId="0" sldId="268"/>
        </pc:sldMkLst>
        <pc:spChg chg="add del mod topLvl">
          <ac:chgData name="Hughes-Berheim, Sarah" userId="1b1bea60-0abe-4b1a-b6e3-fc5b96ec9314" providerId="ADAL" clId="{F738402B-EEC1-4D1B-912D-681C1C081C6F}" dt="2024-07-03T19:26:31.475" v="861" actId="478"/>
          <ac:spMkLst>
            <pc:docMk/>
            <pc:sldMk cId="0" sldId="268"/>
            <ac:spMk id="9" creationId="{00000000-0000-0000-0000-000000000000}"/>
          </ac:spMkLst>
        </pc:spChg>
        <pc:spChg chg="mod topLvl">
          <ac:chgData name="Hughes-Berheim, Sarah" userId="1b1bea60-0abe-4b1a-b6e3-fc5b96ec9314" providerId="ADAL" clId="{F738402B-EEC1-4D1B-912D-681C1C081C6F}" dt="2024-07-03T19:26:31.475" v="861" actId="478"/>
          <ac:spMkLst>
            <pc:docMk/>
            <pc:sldMk cId="0" sldId="268"/>
            <ac:spMk id="1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31:02.225" v="886" actId="164"/>
          <ac:spMkLst>
            <pc:docMk/>
            <pc:sldMk cId="0" sldId="268"/>
            <ac:spMk id="1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31:02.225" v="886" actId="164"/>
          <ac:spMkLst>
            <pc:docMk/>
            <pc:sldMk cId="0" sldId="268"/>
            <ac:spMk id="12" creationId="{00000000-0000-0000-0000-000000000000}"/>
          </ac:spMkLst>
        </pc:spChg>
        <pc:spChg chg="mod ord">
          <ac:chgData name="Hughes-Berheim, Sarah" userId="1b1bea60-0abe-4b1a-b6e3-fc5b96ec9314" providerId="ADAL" clId="{F738402B-EEC1-4D1B-912D-681C1C081C6F}" dt="2024-07-03T19:37:56.749" v="1087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1:50.406" v="1155" actId="1076"/>
          <ac:spMkLst>
            <pc:docMk/>
            <pc:sldMk cId="0" sldId="268"/>
            <ac:spMk id="2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5:52.075" v="1329" actId="164"/>
          <ac:spMkLst>
            <pc:docMk/>
            <pc:sldMk cId="0" sldId="268"/>
            <ac:spMk id="2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5:52.075" v="1329" actId="164"/>
          <ac:spMkLst>
            <pc:docMk/>
            <pc:sldMk cId="0" sldId="268"/>
            <ac:spMk id="2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5:52.075" v="1329" actId="164"/>
          <ac:spMkLst>
            <pc:docMk/>
            <pc:sldMk cId="0" sldId="268"/>
            <ac:spMk id="26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19:27.731" v="824" actId="20577"/>
          <ac:spMkLst>
            <pc:docMk/>
            <pc:sldMk cId="0" sldId="268"/>
            <ac:spMk id="27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19:34.510" v="839" actId="20577"/>
          <ac:spMkLst>
            <pc:docMk/>
            <pc:sldMk cId="0" sldId="268"/>
            <ac:spMk id="28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4:48.969" v="1324" actId="103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6:40.245" v="1340" actId="20577"/>
          <ac:spMkLst>
            <pc:docMk/>
            <pc:sldMk cId="0" sldId="268"/>
            <ac:spMk id="30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2:26.382" v="1156" actId="1076"/>
          <ac:spMkLst>
            <pc:docMk/>
            <pc:sldMk cId="0" sldId="268"/>
            <ac:spMk id="3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0:48.003" v="1138" actId="1076"/>
          <ac:spMkLst>
            <pc:docMk/>
            <pc:sldMk cId="0" sldId="268"/>
            <ac:spMk id="3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0:24.930" v="1137" actId="1036"/>
          <ac:spMkLst>
            <pc:docMk/>
            <pc:sldMk cId="0" sldId="268"/>
            <ac:spMk id="33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1:05.682" v="1139" actId="1076"/>
          <ac:spMkLst>
            <pc:docMk/>
            <pc:sldMk cId="0" sldId="268"/>
            <ac:spMk id="34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29:58.103" v="880" actId="164"/>
          <ac:spMkLst>
            <pc:docMk/>
            <pc:sldMk cId="0" sldId="268"/>
            <ac:spMk id="35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30:05.962" v="881" actId="164"/>
          <ac:spMkLst>
            <pc:docMk/>
            <pc:sldMk cId="0" sldId="268"/>
            <ac:spMk id="36" creationId="{00000000-0000-0000-0000-000000000000}"/>
          </ac:spMkLst>
        </pc:spChg>
        <pc:grpChg chg="add del">
          <ac:chgData name="Hughes-Berheim, Sarah" userId="1b1bea60-0abe-4b1a-b6e3-fc5b96ec9314" providerId="ADAL" clId="{F738402B-EEC1-4D1B-912D-681C1C081C6F}" dt="2024-07-03T19:26:31.475" v="861" actId="478"/>
          <ac:grpSpMkLst>
            <pc:docMk/>
            <pc:sldMk cId="0" sldId="268"/>
            <ac:grpSpMk id="8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9:29:58.103" v="880" actId="164"/>
          <ac:grpSpMkLst>
            <pc:docMk/>
            <pc:sldMk cId="0" sldId="268"/>
            <ac:grpSpMk id="13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9:30:05.962" v="881" actId="164"/>
          <ac:grpSpMkLst>
            <pc:docMk/>
            <pc:sldMk cId="0" sldId="268"/>
            <ac:grpSpMk id="16" creationId="{00000000-0000-0000-0000-000000000000}"/>
          </ac:grpSpMkLst>
        </pc:grpChg>
        <pc:grpChg chg="mod">
          <ac:chgData name="Hughes-Berheim, Sarah" userId="1b1bea60-0abe-4b1a-b6e3-fc5b96ec9314" providerId="ADAL" clId="{F738402B-EEC1-4D1B-912D-681C1C081C6F}" dt="2024-07-03T19:45:52.075" v="1329" actId="164"/>
          <ac:grpSpMkLst>
            <pc:docMk/>
            <pc:sldMk cId="0" sldId="268"/>
            <ac:grpSpMk id="23" creationId="{00000000-0000-0000-0000-000000000000}"/>
          </ac:grpSpMkLst>
        </pc:grpChg>
        <pc:grpChg chg="add mod">
          <ac:chgData name="Hughes-Berheim, Sarah" userId="1b1bea60-0abe-4b1a-b6e3-fc5b96ec9314" providerId="ADAL" clId="{F738402B-EEC1-4D1B-912D-681C1C081C6F}" dt="2024-07-03T19:37:56.749" v="1087" actId="1076"/>
          <ac:grpSpMkLst>
            <pc:docMk/>
            <pc:sldMk cId="0" sldId="268"/>
            <ac:grpSpMk id="37" creationId="{8896781F-F4BA-61A9-CF16-50CA14B92AF7}"/>
          </ac:grpSpMkLst>
        </pc:grpChg>
        <pc:grpChg chg="add mod">
          <ac:chgData name="Hughes-Berheim, Sarah" userId="1b1bea60-0abe-4b1a-b6e3-fc5b96ec9314" providerId="ADAL" clId="{F738402B-EEC1-4D1B-912D-681C1C081C6F}" dt="2024-07-03T19:37:56.749" v="1087" actId="1076"/>
          <ac:grpSpMkLst>
            <pc:docMk/>
            <pc:sldMk cId="0" sldId="268"/>
            <ac:grpSpMk id="38" creationId="{3B70DBC0-BE68-6517-078D-50CD9992FC45}"/>
          </ac:grpSpMkLst>
        </pc:grpChg>
        <pc:grpChg chg="add mod">
          <ac:chgData name="Hughes-Berheim, Sarah" userId="1b1bea60-0abe-4b1a-b6e3-fc5b96ec9314" providerId="ADAL" clId="{F738402B-EEC1-4D1B-912D-681C1C081C6F}" dt="2024-07-03T19:37:56.749" v="1087" actId="1076"/>
          <ac:grpSpMkLst>
            <pc:docMk/>
            <pc:sldMk cId="0" sldId="268"/>
            <ac:grpSpMk id="39" creationId="{5AF358A9-EF57-02F5-A0C4-316912200869}"/>
          </ac:grpSpMkLst>
        </pc:grpChg>
        <pc:grpChg chg="add mod">
          <ac:chgData name="Hughes-Berheim, Sarah" userId="1b1bea60-0abe-4b1a-b6e3-fc5b96ec9314" providerId="ADAL" clId="{F738402B-EEC1-4D1B-912D-681C1C081C6F}" dt="2024-07-03T19:45:52.075" v="1329" actId="164"/>
          <ac:grpSpMkLst>
            <pc:docMk/>
            <pc:sldMk cId="0" sldId="268"/>
            <ac:grpSpMk id="40" creationId="{0C480977-F36C-D61F-EE06-55C7BC684AAF}"/>
          </ac:grpSpMkLst>
        </pc:grpChg>
        <pc:picChg chg="add del mod">
          <ac:chgData name="Hughes-Berheim, Sarah" userId="1b1bea60-0abe-4b1a-b6e3-fc5b96ec9314" providerId="ADAL" clId="{F738402B-EEC1-4D1B-912D-681C1C081C6F}" dt="2024-07-03T19:25:19.607" v="849" actId="478"/>
          <ac:picMkLst>
            <pc:docMk/>
            <pc:sldMk cId="0" sldId="268"/>
            <ac:picMk id="3074" creationId="{68C5794B-1309-F773-7BB1-FE3D4B52DF3C}"/>
          </ac:picMkLst>
        </pc:picChg>
        <pc:picChg chg="add del">
          <ac:chgData name="Hughes-Berheim, Sarah" userId="1b1bea60-0abe-4b1a-b6e3-fc5b96ec9314" providerId="ADAL" clId="{F738402B-EEC1-4D1B-912D-681C1C081C6F}" dt="2024-07-03T19:48:45.421" v="1347" actId="478"/>
          <ac:picMkLst>
            <pc:docMk/>
            <pc:sldMk cId="0" sldId="268"/>
            <ac:picMk id="3076" creationId="{17352396-0738-88D8-7DDE-3B33A4A3CFA3}"/>
          </ac:picMkLst>
        </pc:picChg>
      </pc:sldChg>
      <pc:sldChg chg="modNotesTx">
        <pc:chgData name="Hughes-Berheim, Sarah" userId="1b1bea60-0abe-4b1a-b6e3-fc5b96ec9314" providerId="ADAL" clId="{F738402B-EEC1-4D1B-912D-681C1C081C6F}" dt="2024-07-03T20:12:06.755" v="2345" actId="20577"/>
        <pc:sldMkLst>
          <pc:docMk/>
          <pc:sldMk cId="0" sldId="269"/>
        </pc:sldMkLst>
      </pc:sldChg>
      <pc:sldChg chg="addSp delSp modSp new mod ord">
        <pc:chgData name="Hughes-Berheim, Sarah" userId="1b1bea60-0abe-4b1a-b6e3-fc5b96ec9314" providerId="ADAL" clId="{F738402B-EEC1-4D1B-912D-681C1C081C6F}" dt="2024-07-03T19:11:59.106" v="750"/>
        <pc:sldMkLst>
          <pc:docMk/>
          <pc:sldMk cId="332259868" sldId="270"/>
        </pc:sldMkLst>
        <pc:spChg chg="add mod">
          <ac:chgData name="Hughes-Berheim, Sarah" userId="1b1bea60-0abe-4b1a-b6e3-fc5b96ec9314" providerId="ADAL" clId="{F738402B-EEC1-4D1B-912D-681C1C081C6F}" dt="2024-07-03T19:11:12.001" v="743" actId="20577"/>
          <ac:spMkLst>
            <pc:docMk/>
            <pc:sldMk cId="332259868" sldId="270"/>
            <ac:spMk id="3" creationId="{FB5AD464-53D6-B3BA-5B36-D44FF0DE71C0}"/>
          </ac:spMkLst>
        </pc:spChg>
        <pc:spChg chg="add mod">
          <ac:chgData name="Hughes-Berheim, Sarah" userId="1b1bea60-0abe-4b1a-b6e3-fc5b96ec9314" providerId="ADAL" clId="{F738402B-EEC1-4D1B-912D-681C1C081C6F}" dt="2024-07-03T19:11:45.585" v="748" actId="1076"/>
          <ac:spMkLst>
            <pc:docMk/>
            <pc:sldMk cId="332259868" sldId="270"/>
            <ac:spMk id="6" creationId="{1294CACA-4CBF-1010-BD21-CF7CBFE3BFFC}"/>
          </ac:spMkLst>
        </pc:spChg>
        <pc:graphicFrameChg chg="add del mod modGraphic">
          <ac:chgData name="Hughes-Berheim, Sarah" userId="1b1bea60-0abe-4b1a-b6e3-fc5b96ec9314" providerId="ADAL" clId="{F738402B-EEC1-4D1B-912D-681C1C081C6F}" dt="2024-07-03T19:09:24.275" v="725" actId="478"/>
          <ac:graphicFrameMkLst>
            <pc:docMk/>
            <pc:sldMk cId="332259868" sldId="270"/>
            <ac:graphicFrameMk id="2" creationId="{E31B729A-4AE1-60E3-FA05-5080F0E457F2}"/>
          </ac:graphicFrameMkLst>
        </pc:graphicFrameChg>
        <pc:graphicFrameChg chg="add mod modGraphic">
          <ac:chgData name="Hughes-Berheim, Sarah" userId="1b1bea60-0abe-4b1a-b6e3-fc5b96ec9314" providerId="ADAL" clId="{F738402B-EEC1-4D1B-912D-681C1C081C6F}" dt="2024-07-03T19:10:17.032" v="735" actId="14734"/>
          <ac:graphicFrameMkLst>
            <pc:docMk/>
            <pc:sldMk cId="332259868" sldId="270"/>
            <ac:graphicFrameMk id="4" creationId="{0A443CB2-3EC7-5808-0AE2-2D3CAE590085}"/>
          </ac:graphicFrameMkLst>
        </pc:graphicFrameChg>
      </pc:sldChg>
      <pc:sldChg chg="addSp modSp new mod">
        <pc:chgData name="Hughes-Berheim, Sarah" userId="1b1bea60-0abe-4b1a-b6e3-fc5b96ec9314" providerId="ADAL" clId="{F738402B-EEC1-4D1B-912D-681C1C081C6F}" dt="2024-07-03T19:13:05.207" v="766" actId="14100"/>
        <pc:sldMkLst>
          <pc:docMk/>
          <pc:sldMk cId="4204075860" sldId="271"/>
        </pc:sldMkLst>
        <pc:spChg chg="add mod">
          <ac:chgData name="Hughes-Berheim, Sarah" userId="1b1bea60-0abe-4b1a-b6e3-fc5b96ec9314" providerId="ADAL" clId="{F738402B-EEC1-4D1B-912D-681C1C081C6F}" dt="2024-07-03T19:12:46.865" v="762" actId="255"/>
          <ac:spMkLst>
            <pc:docMk/>
            <pc:sldMk cId="4204075860" sldId="271"/>
            <ac:spMk id="4" creationId="{1976D810-0693-FEB9-3D45-0CFFC25DB88E}"/>
          </ac:spMkLst>
        </pc:spChg>
        <pc:spChg chg="add mod">
          <ac:chgData name="Hughes-Berheim, Sarah" userId="1b1bea60-0abe-4b1a-b6e3-fc5b96ec9314" providerId="ADAL" clId="{F738402B-EEC1-4D1B-912D-681C1C081C6F}" dt="2024-07-03T19:13:05.207" v="766" actId="14100"/>
          <ac:spMkLst>
            <pc:docMk/>
            <pc:sldMk cId="4204075860" sldId="271"/>
            <ac:spMk id="6" creationId="{4D513F90-08B3-F041-FEF8-A8C4FE8FF73D}"/>
          </ac:spMkLst>
        </pc:spChg>
        <pc:graphicFrameChg chg="add mod modGraphic">
          <ac:chgData name="Hughes-Berheim, Sarah" userId="1b1bea60-0abe-4b1a-b6e3-fc5b96ec9314" providerId="ADAL" clId="{F738402B-EEC1-4D1B-912D-681C1C081C6F}" dt="2024-07-03T19:12:19.672" v="755" actId="1076"/>
          <ac:graphicFrameMkLst>
            <pc:docMk/>
            <pc:sldMk cId="4204075860" sldId="271"/>
            <ac:graphicFrameMk id="2" creationId="{D29A34EF-B188-5BA6-2F83-7AAD29CB985C}"/>
          </ac:graphicFrameMkLst>
        </pc:graphicFrameChg>
      </pc:sldChg>
      <pc:sldChg chg="addSp delSp modSp add mod delAnim modAnim modNotesTx">
        <pc:chgData name="Hughes-Berheim, Sarah" userId="1b1bea60-0abe-4b1a-b6e3-fc5b96ec9314" providerId="ADAL" clId="{F738402B-EEC1-4D1B-912D-681C1C081C6F}" dt="2024-07-03T20:11:01.424" v="2174"/>
        <pc:sldMkLst>
          <pc:docMk/>
          <pc:sldMk cId="1416789441" sldId="272"/>
        </pc:sldMkLst>
        <pc:spChg chg="del">
          <ac:chgData name="Hughes-Berheim, Sarah" userId="1b1bea60-0abe-4b1a-b6e3-fc5b96ec9314" providerId="ADAL" clId="{F738402B-EEC1-4D1B-912D-681C1C081C6F}" dt="2024-07-03T19:49:39.129" v="1413" actId="478"/>
          <ac:spMkLst>
            <pc:docMk/>
            <pc:sldMk cId="1416789441" sldId="272"/>
            <ac:spMk id="8" creationId="{00000000-0000-0000-0000-000000000000}"/>
          </ac:spMkLst>
        </pc:spChg>
        <pc:spChg chg="del">
          <ac:chgData name="Hughes-Berheim, Sarah" userId="1b1bea60-0abe-4b1a-b6e3-fc5b96ec9314" providerId="ADAL" clId="{F738402B-EEC1-4D1B-912D-681C1C081C6F}" dt="2024-07-03T19:49:40.679" v="1414" actId="478"/>
          <ac:spMkLst>
            <pc:docMk/>
            <pc:sldMk cId="1416789441" sldId="272"/>
            <ac:spMk id="9" creationId="{00000000-0000-0000-0000-000000000000}"/>
          </ac:spMkLst>
        </pc:spChg>
        <pc:spChg chg="add mod">
          <ac:chgData name="Hughes-Berheim, Sarah" userId="1b1bea60-0abe-4b1a-b6e3-fc5b96ec9314" providerId="ADAL" clId="{F738402B-EEC1-4D1B-912D-681C1C081C6F}" dt="2024-07-03T19:49:48.551" v="1437" actId="20577"/>
          <ac:spMkLst>
            <pc:docMk/>
            <pc:sldMk cId="1416789441" sldId="272"/>
            <ac:spMk id="10" creationId="{A4EE1FB3-8F4F-F04C-491C-B2525014D22C}"/>
          </ac:spMkLst>
        </pc:spChg>
        <pc:spChg chg="mod">
          <ac:chgData name="Hughes-Berheim, Sarah" userId="1b1bea60-0abe-4b1a-b6e3-fc5b96ec9314" providerId="ADAL" clId="{F738402B-EEC1-4D1B-912D-681C1C081C6F}" dt="2024-07-03T19:49:10.706" v="1396" actId="20577"/>
          <ac:spMkLst>
            <pc:docMk/>
            <pc:sldMk cId="1416789441" sldId="272"/>
            <ac:spMk id="11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19:49:16.454" v="1410" actId="20577"/>
          <ac:spMkLst>
            <pc:docMk/>
            <pc:sldMk cId="1416789441" sldId="272"/>
            <ac:spMk id="12" creationId="{00000000-0000-0000-0000-000000000000}"/>
          </ac:spMkLst>
        </pc:spChg>
        <pc:spChg chg="mod">
          <ac:chgData name="Hughes-Berheim, Sarah" userId="1b1bea60-0abe-4b1a-b6e3-fc5b96ec9314" providerId="ADAL" clId="{F738402B-EEC1-4D1B-912D-681C1C081C6F}" dt="2024-07-03T20:05:20.387" v="2012" actId="1076"/>
          <ac:spMkLst>
            <pc:docMk/>
            <pc:sldMk cId="1416789441" sldId="272"/>
            <ac:spMk id="13" creationId="{00000000-0000-0000-0000-000000000000}"/>
          </ac:spMkLst>
        </pc:spChg>
        <pc:spChg chg="add mod">
          <ac:chgData name="Hughes-Berheim, Sarah" userId="1b1bea60-0abe-4b1a-b6e3-fc5b96ec9314" providerId="ADAL" clId="{F738402B-EEC1-4D1B-912D-681C1C081C6F}" dt="2024-07-03T20:05:20.387" v="2012" actId="1076"/>
          <ac:spMkLst>
            <pc:docMk/>
            <pc:sldMk cId="1416789441" sldId="272"/>
            <ac:spMk id="14" creationId="{8081E833-D577-B916-818C-351E44AC4817}"/>
          </ac:spMkLst>
        </pc:spChg>
        <pc:spChg chg="add mod">
          <ac:chgData name="Hughes-Berheim, Sarah" userId="1b1bea60-0abe-4b1a-b6e3-fc5b96ec9314" providerId="ADAL" clId="{F738402B-EEC1-4D1B-912D-681C1C081C6F}" dt="2024-07-03T20:09:00.026" v="2167" actId="1076"/>
          <ac:spMkLst>
            <pc:docMk/>
            <pc:sldMk cId="1416789441" sldId="272"/>
            <ac:spMk id="15" creationId="{5314392B-C2D9-1766-7FB2-292F700920C7}"/>
          </ac:spMkLst>
        </pc:spChg>
        <pc:spChg chg="add mod">
          <ac:chgData name="Hughes-Berheim, Sarah" userId="1b1bea60-0abe-4b1a-b6e3-fc5b96ec9314" providerId="ADAL" clId="{F738402B-EEC1-4D1B-912D-681C1C081C6F}" dt="2024-07-03T20:10:22.862" v="2173" actId="20577"/>
          <ac:spMkLst>
            <pc:docMk/>
            <pc:sldMk cId="1416789441" sldId="272"/>
            <ac:spMk id="16" creationId="{C7AC0BBD-CDA2-E42A-F9A8-CED93614DF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slides online </a:t>
            </a:r>
          </a:p>
          <a:p>
            <a:r>
              <a:rPr lang="en-US" dirty="0"/>
              <a:t>Indicate paper is under review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428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607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interpret this is that the poor and average readers did not show a modality effect. Another though is that only the good readers showed a modality effect which could be due to the fact that only the good readers could do the task. This fits with the results from question one that show a main effect of modality plus the results from question two that indicate good readers did better at the task.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642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9235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Conclusions – bring back to classroom and what does this mean for word learning (take back to importance of vocab)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59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vocab – are the good readers really building off their previous vocabulary?</a:t>
            </a:r>
          </a:p>
          <a:p>
            <a:r>
              <a:rPr lang="en-US" dirty="0"/>
              <a:t>Look into Spelling Test – what are the words and how did they choose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4077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127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Perfetti, C. A., &amp; Hart, L. (2002). The lexical quality hypothesis. In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Precursors of Functional Literacy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(pp. 189–213). https://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/10.1075/swll.11.14per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999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75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Perfetti, C. A. (2007). Reading ability: Lexical quality to comprehension.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Scientific Studies of Reading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(4), 357–383.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Nelson, J. R.,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Balass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&amp; Perfetti, C. A. (2005). Differences between written and spoken input in learning new words.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Written Language &amp; Literacy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25–44.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Gallo, D. A., McDermott, K. B.,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M., &amp; Roediger, H. L. (2001). Modality effects in false recall and false recognition.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Experimental Psychology: Learning Memory and Cognition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339–353.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Balass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Nelson, J. R., &amp; Perfetti, C. A. (2010). Word learning: An ERP investigation of word experience effects on recognition and word processing.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Contemporary Educational Psychology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126–140.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Meade, G. (2020). The role of phonology during visual word learning in adults: An integrative review.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Psychonomic Bulletin &amp; Review 2020 27:1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15–23.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84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454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no meaning was learned in control just to briefly describe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840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Presented this way because EEG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307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153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7.svg"/><Relationship Id="rId5" Type="http://schemas.openxmlformats.org/officeDocument/2006/relationships/image" Target="../media/image12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217322" y="1763795"/>
            <a:ext cx="5855100" cy="5486687"/>
            <a:chOff x="0" y="0"/>
            <a:chExt cx="812800" cy="761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61657"/>
            </a:xfrm>
            <a:custGeom>
              <a:avLst/>
              <a:gdLst/>
              <a:ahLst/>
              <a:cxnLst/>
              <a:rect l="l" t="t" r="r" b="b"/>
              <a:pathLst>
                <a:path w="812800" h="761657">
                  <a:moveTo>
                    <a:pt x="406400" y="0"/>
                  </a:moveTo>
                  <a:cubicBezTo>
                    <a:pt x="181951" y="0"/>
                    <a:pt x="0" y="170503"/>
                    <a:pt x="0" y="380829"/>
                  </a:cubicBezTo>
                  <a:cubicBezTo>
                    <a:pt x="0" y="591154"/>
                    <a:pt x="181951" y="761657"/>
                    <a:pt x="406400" y="761657"/>
                  </a:cubicBezTo>
                  <a:cubicBezTo>
                    <a:pt x="630849" y="761657"/>
                    <a:pt x="812800" y="591154"/>
                    <a:pt x="812800" y="380829"/>
                  </a:cubicBezTo>
                  <a:cubicBezTo>
                    <a:pt x="812800" y="17050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3780"/>
              <a:ext cx="660400" cy="66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45015" y="6802807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18102" y="2027758"/>
            <a:ext cx="13241104" cy="439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6"/>
              </a:lnSpc>
            </a:pPr>
            <a:r>
              <a:rPr lang="en-US" sz="6226" dirty="0">
                <a:solidFill>
                  <a:srgbClr val="17726D"/>
                </a:solidFill>
                <a:latin typeface="Inter Bold"/>
              </a:rPr>
              <a:t>An Investigation Into How Word Learning Modality &amp; Phonological Skills Support Word Learning &amp; Subsequent Reading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52353" y="8682530"/>
            <a:ext cx="2260989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sz="1999" dirty="0">
                <a:solidFill>
                  <a:srgbClr val="000000"/>
                </a:solidFill>
                <a:latin typeface="Open Sans Bold"/>
              </a:rPr>
              <a:t>SSSR, July 2024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8102" y="7396316"/>
            <a:ext cx="662055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spc="221" dirty="0">
                <a:solidFill>
                  <a:srgbClr val="000000"/>
                </a:solidFill>
                <a:latin typeface="Open Sans Semi-Bold"/>
              </a:rPr>
              <a:t>SARAH S. HUGHES-BERHEIM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7293" y="662932"/>
            <a:ext cx="988544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Semi-Bold"/>
              </a:rPr>
              <a:t>Individual Differences in Word Learning Symposium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5D36491-A634-63BA-FC16-359B83E47C8B}"/>
              </a:ext>
            </a:extLst>
          </p:cNvPr>
          <p:cNvSpPr txBox="1"/>
          <p:nvPr/>
        </p:nvSpPr>
        <p:spPr>
          <a:xfrm>
            <a:off x="1298495" y="8652867"/>
            <a:ext cx="5402508" cy="36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9"/>
              </a:lnSpc>
            </a:pPr>
            <a:r>
              <a:rPr lang="en-US" sz="1999" dirty="0" err="1">
                <a:solidFill>
                  <a:srgbClr val="000000"/>
                </a:solidFill>
                <a:latin typeface="Open Sans Bold"/>
              </a:rPr>
              <a:t>sarah.hughes-berheim@vanderbilt.edu</a:t>
            </a:r>
            <a:endParaRPr lang="en-US" sz="19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69449"/>
            <a:chOff x="0" y="0"/>
            <a:chExt cx="4816593" cy="67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6727"/>
            </a:xfrm>
            <a:custGeom>
              <a:avLst/>
              <a:gdLst/>
              <a:ahLst/>
              <a:cxnLst/>
              <a:rect l="l" t="t" r="r" b="b"/>
              <a:pathLst>
                <a:path w="4816592" h="676727">
                  <a:moveTo>
                    <a:pt x="0" y="0"/>
                  </a:moveTo>
                  <a:lnTo>
                    <a:pt x="4816592" y="0"/>
                  </a:lnTo>
                  <a:lnTo>
                    <a:pt x="4816592" y="676727"/>
                  </a:lnTo>
                  <a:lnTo>
                    <a:pt x="0" y="67672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24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71011" y="6031106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293779" y="3166533"/>
            <a:ext cx="8691554" cy="6953243"/>
          </a:xfrm>
          <a:custGeom>
            <a:avLst/>
            <a:gdLst/>
            <a:ahLst/>
            <a:cxnLst/>
            <a:rect l="l" t="t" r="r" b="b"/>
            <a:pathLst>
              <a:path w="8691554" h="6953243">
                <a:moveTo>
                  <a:pt x="0" y="0"/>
                </a:moveTo>
                <a:lnTo>
                  <a:pt x="8691555" y="0"/>
                </a:lnTo>
                <a:lnTo>
                  <a:pt x="8691555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339" y="3166533"/>
            <a:ext cx="8691554" cy="6953243"/>
          </a:xfrm>
          <a:custGeom>
            <a:avLst/>
            <a:gdLst/>
            <a:ahLst/>
            <a:cxnLst/>
            <a:rect l="l" t="t" r="r" b="b"/>
            <a:pathLst>
              <a:path w="8691554" h="6953243">
                <a:moveTo>
                  <a:pt x="0" y="0"/>
                </a:moveTo>
                <a:lnTo>
                  <a:pt x="8691555" y="0"/>
                </a:lnTo>
                <a:lnTo>
                  <a:pt x="8691555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336245" y="835144"/>
            <a:ext cx="8168199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F6F6F6"/>
                </a:solidFill>
                <a:latin typeface="Inter Bold"/>
              </a:rPr>
              <a:t>QUESTION 1: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1903" y="733108"/>
            <a:ext cx="6818840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FFFFFF"/>
                </a:solidFill>
                <a:latin typeface="Open Sans Bold"/>
              </a:rPr>
              <a:t>CONFIRMING THE VISUAL WORD LEARNING ADVANTAGE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3640" y="2685203"/>
            <a:ext cx="16189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0225" y="2685203"/>
            <a:ext cx="248051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Reaction Time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9B2BB2D-BA70-2BDA-AD67-C01131A8A1ED}"/>
              </a:ext>
            </a:extLst>
          </p:cNvPr>
          <p:cNvSpPr txBox="1"/>
          <p:nvPr/>
        </p:nvSpPr>
        <p:spPr>
          <a:xfrm>
            <a:off x="2286000" y="835144"/>
            <a:ext cx="5779055" cy="994410"/>
          </a:xfrm>
          <a:prstGeom prst="rect">
            <a:avLst/>
          </a:prstGeom>
          <a:solidFill>
            <a:srgbClr val="17726D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dirty="0">
                <a:solidFill>
                  <a:srgbClr val="F6F6F6"/>
                </a:solidFill>
                <a:latin typeface="Inter Bold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33757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3" y="0"/>
                </a:lnTo>
                <a:lnTo>
                  <a:pt x="6953243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69449"/>
            <a:chOff x="0" y="0"/>
            <a:chExt cx="4816593" cy="676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76727"/>
            </a:xfrm>
            <a:custGeom>
              <a:avLst/>
              <a:gdLst/>
              <a:ahLst/>
              <a:cxnLst/>
              <a:rect l="l" t="t" r="r" b="b"/>
              <a:pathLst>
                <a:path w="4816592" h="676727">
                  <a:moveTo>
                    <a:pt x="0" y="0"/>
                  </a:moveTo>
                  <a:lnTo>
                    <a:pt x="4816592" y="0"/>
                  </a:lnTo>
                  <a:lnTo>
                    <a:pt x="4816592" y="676727"/>
                  </a:lnTo>
                  <a:lnTo>
                    <a:pt x="0" y="67672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724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84593" y="425252"/>
            <a:ext cx="8115300" cy="169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FFFFFF"/>
                </a:solidFill>
                <a:latin typeface="Open Sans Bold"/>
              </a:rPr>
              <a:t>DO PHONOLOGICAL OR COMPREHENSION SKILLS AID WORD LEARNING AND READING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547519" y="4187338"/>
            <a:ext cx="5711781" cy="1017870"/>
            <a:chOff x="0" y="-40138"/>
            <a:chExt cx="1504337" cy="2680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4337" cy="201406"/>
            </a:xfrm>
            <a:custGeom>
              <a:avLst/>
              <a:gdLst/>
              <a:ahLst/>
              <a:cxnLst/>
              <a:rect l="l" t="t" r="r" b="b"/>
              <a:pathLst>
                <a:path w="1504337" h="201406">
                  <a:moveTo>
                    <a:pt x="69127" y="0"/>
                  </a:moveTo>
                  <a:lnTo>
                    <a:pt x="1435210" y="0"/>
                  </a:lnTo>
                  <a:cubicBezTo>
                    <a:pt x="1453544" y="0"/>
                    <a:pt x="1471127" y="7283"/>
                    <a:pt x="1484091" y="20247"/>
                  </a:cubicBezTo>
                  <a:cubicBezTo>
                    <a:pt x="1497054" y="33211"/>
                    <a:pt x="1504337" y="50793"/>
                    <a:pt x="1504337" y="69127"/>
                  </a:cubicBezTo>
                  <a:lnTo>
                    <a:pt x="1504337" y="132279"/>
                  </a:lnTo>
                  <a:cubicBezTo>
                    <a:pt x="1504337" y="150613"/>
                    <a:pt x="1497054" y="168195"/>
                    <a:pt x="1484091" y="181159"/>
                  </a:cubicBezTo>
                  <a:cubicBezTo>
                    <a:pt x="1471127" y="194123"/>
                    <a:pt x="1453544" y="201406"/>
                    <a:pt x="1435210" y="201406"/>
                  </a:cubicBezTo>
                  <a:lnTo>
                    <a:pt x="69127" y="201406"/>
                  </a:lnTo>
                  <a:cubicBezTo>
                    <a:pt x="50793" y="201406"/>
                    <a:pt x="33211" y="194123"/>
                    <a:pt x="20247" y="181159"/>
                  </a:cubicBezTo>
                  <a:cubicBezTo>
                    <a:pt x="7283" y="168195"/>
                    <a:pt x="0" y="150613"/>
                    <a:pt x="0" y="132279"/>
                  </a:cubicBezTo>
                  <a:lnTo>
                    <a:pt x="0" y="69127"/>
                  </a:lnTo>
                  <a:cubicBezTo>
                    <a:pt x="0" y="50793"/>
                    <a:pt x="7283" y="33211"/>
                    <a:pt x="20247" y="20247"/>
                  </a:cubicBezTo>
                  <a:cubicBezTo>
                    <a:pt x="33211" y="7283"/>
                    <a:pt x="50793" y="0"/>
                    <a:pt x="69127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0138"/>
              <a:ext cx="1504337" cy="26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Comprehension (NDRT)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47519" y="5493893"/>
            <a:ext cx="5711781" cy="1017870"/>
            <a:chOff x="0" y="-42932"/>
            <a:chExt cx="1504337" cy="268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4337" cy="201406"/>
            </a:xfrm>
            <a:custGeom>
              <a:avLst/>
              <a:gdLst/>
              <a:ahLst/>
              <a:cxnLst/>
              <a:rect l="l" t="t" r="r" b="b"/>
              <a:pathLst>
                <a:path w="1504337" h="201406">
                  <a:moveTo>
                    <a:pt x="69127" y="0"/>
                  </a:moveTo>
                  <a:lnTo>
                    <a:pt x="1435210" y="0"/>
                  </a:lnTo>
                  <a:cubicBezTo>
                    <a:pt x="1453544" y="0"/>
                    <a:pt x="1471127" y="7283"/>
                    <a:pt x="1484091" y="20247"/>
                  </a:cubicBezTo>
                  <a:cubicBezTo>
                    <a:pt x="1497054" y="33211"/>
                    <a:pt x="1504337" y="50793"/>
                    <a:pt x="1504337" y="69127"/>
                  </a:cubicBezTo>
                  <a:lnTo>
                    <a:pt x="1504337" y="132279"/>
                  </a:lnTo>
                  <a:cubicBezTo>
                    <a:pt x="1504337" y="150613"/>
                    <a:pt x="1497054" y="168195"/>
                    <a:pt x="1484091" y="181159"/>
                  </a:cubicBezTo>
                  <a:cubicBezTo>
                    <a:pt x="1471127" y="194123"/>
                    <a:pt x="1453544" y="201406"/>
                    <a:pt x="1435210" y="201406"/>
                  </a:cubicBezTo>
                  <a:lnTo>
                    <a:pt x="69127" y="201406"/>
                  </a:lnTo>
                  <a:cubicBezTo>
                    <a:pt x="50793" y="201406"/>
                    <a:pt x="33211" y="194123"/>
                    <a:pt x="20247" y="181159"/>
                  </a:cubicBezTo>
                  <a:cubicBezTo>
                    <a:pt x="7283" y="168195"/>
                    <a:pt x="0" y="150613"/>
                    <a:pt x="0" y="132279"/>
                  </a:cubicBezTo>
                  <a:lnTo>
                    <a:pt x="0" y="69127"/>
                  </a:lnTo>
                  <a:cubicBezTo>
                    <a:pt x="0" y="50793"/>
                    <a:pt x="7283" y="33211"/>
                    <a:pt x="20247" y="20247"/>
                  </a:cubicBezTo>
                  <a:cubicBezTo>
                    <a:pt x="33211" y="7283"/>
                    <a:pt x="50793" y="0"/>
                    <a:pt x="69127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2932"/>
              <a:ext cx="1504337" cy="26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Decoding (TOWRE)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47519" y="6999883"/>
            <a:ext cx="5711781" cy="1017870"/>
            <a:chOff x="0" y="-33338"/>
            <a:chExt cx="1504337" cy="2680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4337" cy="201406"/>
            </a:xfrm>
            <a:custGeom>
              <a:avLst/>
              <a:gdLst/>
              <a:ahLst/>
              <a:cxnLst/>
              <a:rect l="l" t="t" r="r" b="b"/>
              <a:pathLst>
                <a:path w="1504337" h="201406">
                  <a:moveTo>
                    <a:pt x="69127" y="0"/>
                  </a:moveTo>
                  <a:lnTo>
                    <a:pt x="1435210" y="0"/>
                  </a:lnTo>
                  <a:cubicBezTo>
                    <a:pt x="1453544" y="0"/>
                    <a:pt x="1471127" y="7283"/>
                    <a:pt x="1484091" y="20247"/>
                  </a:cubicBezTo>
                  <a:cubicBezTo>
                    <a:pt x="1497054" y="33211"/>
                    <a:pt x="1504337" y="50793"/>
                    <a:pt x="1504337" y="69127"/>
                  </a:cubicBezTo>
                  <a:lnTo>
                    <a:pt x="1504337" y="132279"/>
                  </a:lnTo>
                  <a:cubicBezTo>
                    <a:pt x="1504337" y="150613"/>
                    <a:pt x="1497054" y="168195"/>
                    <a:pt x="1484091" y="181159"/>
                  </a:cubicBezTo>
                  <a:cubicBezTo>
                    <a:pt x="1471127" y="194123"/>
                    <a:pt x="1453544" y="201406"/>
                    <a:pt x="1435210" y="201406"/>
                  </a:cubicBezTo>
                  <a:lnTo>
                    <a:pt x="69127" y="201406"/>
                  </a:lnTo>
                  <a:cubicBezTo>
                    <a:pt x="50793" y="201406"/>
                    <a:pt x="33211" y="194123"/>
                    <a:pt x="20247" y="181159"/>
                  </a:cubicBezTo>
                  <a:cubicBezTo>
                    <a:pt x="7283" y="168195"/>
                    <a:pt x="0" y="150613"/>
                    <a:pt x="0" y="132279"/>
                  </a:cubicBezTo>
                  <a:lnTo>
                    <a:pt x="0" y="69127"/>
                  </a:lnTo>
                  <a:cubicBezTo>
                    <a:pt x="0" y="50793"/>
                    <a:pt x="7283" y="33211"/>
                    <a:pt x="20247" y="20247"/>
                  </a:cubicBezTo>
                  <a:cubicBezTo>
                    <a:pt x="33211" y="7283"/>
                    <a:pt x="50793" y="0"/>
                    <a:pt x="69127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3338"/>
              <a:ext cx="1504337" cy="26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Recoding (Spelling)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501808" y="4330212"/>
            <a:ext cx="777655" cy="792056"/>
          </a:xfrm>
          <a:custGeom>
            <a:avLst/>
            <a:gdLst/>
            <a:ahLst/>
            <a:cxnLst/>
            <a:rect l="l" t="t" r="r" b="b"/>
            <a:pathLst>
              <a:path w="777655" h="792056">
                <a:moveTo>
                  <a:pt x="0" y="0"/>
                </a:moveTo>
                <a:lnTo>
                  <a:pt x="777655" y="0"/>
                </a:lnTo>
                <a:lnTo>
                  <a:pt x="777655" y="792056"/>
                </a:lnTo>
                <a:lnTo>
                  <a:pt x="0" y="79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501808" y="5674718"/>
            <a:ext cx="777655" cy="792056"/>
          </a:xfrm>
          <a:custGeom>
            <a:avLst/>
            <a:gdLst/>
            <a:ahLst/>
            <a:cxnLst/>
            <a:rect l="l" t="t" r="r" b="b"/>
            <a:pathLst>
              <a:path w="777655" h="792056">
                <a:moveTo>
                  <a:pt x="0" y="0"/>
                </a:moveTo>
                <a:lnTo>
                  <a:pt x="777655" y="0"/>
                </a:lnTo>
                <a:lnTo>
                  <a:pt x="777655" y="792056"/>
                </a:lnTo>
                <a:lnTo>
                  <a:pt x="0" y="79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501808" y="7144281"/>
            <a:ext cx="777655" cy="792056"/>
          </a:xfrm>
          <a:custGeom>
            <a:avLst/>
            <a:gdLst/>
            <a:ahLst/>
            <a:cxnLst/>
            <a:rect l="l" t="t" r="r" b="b"/>
            <a:pathLst>
              <a:path w="777655" h="792056">
                <a:moveTo>
                  <a:pt x="0" y="0"/>
                </a:moveTo>
                <a:lnTo>
                  <a:pt x="777655" y="0"/>
                </a:lnTo>
                <a:lnTo>
                  <a:pt x="777655" y="792056"/>
                </a:lnTo>
                <a:lnTo>
                  <a:pt x="0" y="79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88107" y="835144"/>
            <a:ext cx="8168199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F6F6F6"/>
                </a:solidFill>
                <a:latin typeface="Inter Bold"/>
              </a:rPr>
              <a:t>QUESTION 2: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95553" y="2852426"/>
            <a:ext cx="16189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Accuracy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73497" y="2852426"/>
            <a:ext cx="3264149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 Bold"/>
              </a:rPr>
              <a:t>Reaction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F0B06-F4F9-7983-680F-D8FC3C38DBAA}"/>
              </a:ext>
            </a:extLst>
          </p:cNvPr>
          <p:cNvSpPr txBox="1"/>
          <p:nvPr/>
        </p:nvSpPr>
        <p:spPr>
          <a:xfrm>
            <a:off x="2470620" y="7660343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(β = 0.02, </a:t>
            </a:r>
            <a:r>
              <a:rPr lang="en-US" sz="2400" i="1" dirty="0">
                <a:effectLst/>
                <a:latin typeface="+mj-lt"/>
                <a:ea typeface="Calibri" panose="020F0502020204030204" pitchFamily="34" charset="0"/>
              </a:rPr>
              <a:t>SE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= 0.01, </a:t>
            </a:r>
            <a:r>
              <a:rPr lang="en-US" sz="2400" i="1" dirty="0">
                <a:effectLst/>
                <a:latin typeface="+mj-lt"/>
                <a:ea typeface="Calibri" panose="020F0502020204030204" pitchFamily="34" charset="0"/>
              </a:rPr>
              <a:t>z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= 2.72, </a:t>
            </a:r>
            <a:r>
              <a:rPr lang="en-US" sz="2400" i="1" dirty="0">
                <a:effectLst/>
                <a:latin typeface="+mj-lt"/>
                <a:ea typeface="Calibri" panose="020F0502020204030204" pitchFamily="34" charset="0"/>
              </a:rPr>
              <a:t>p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= .007)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6" grpId="0" animBg="1"/>
      <p:bldP spid="17" grpId="0" animBg="1"/>
      <p:bldP spid="18" grpId="0" animBg="1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69449"/>
            <a:chOff x="0" y="0"/>
            <a:chExt cx="4816593" cy="67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6727"/>
            </a:xfrm>
            <a:custGeom>
              <a:avLst/>
              <a:gdLst/>
              <a:ahLst/>
              <a:cxnLst/>
              <a:rect l="l" t="t" r="r" b="b"/>
              <a:pathLst>
                <a:path w="4816592" h="676727">
                  <a:moveTo>
                    <a:pt x="0" y="0"/>
                  </a:moveTo>
                  <a:lnTo>
                    <a:pt x="4816592" y="0"/>
                  </a:lnTo>
                  <a:lnTo>
                    <a:pt x="4816592" y="676727"/>
                  </a:lnTo>
                  <a:lnTo>
                    <a:pt x="0" y="67672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24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97824" y="3333757"/>
            <a:ext cx="8691554" cy="6953243"/>
          </a:xfrm>
          <a:custGeom>
            <a:avLst/>
            <a:gdLst/>
            <a:ahLst/>
            <a:cxnLst/>
            <a:rect l="l" t="t" r="r" b="b"/>
            <a:pathLst>
              <a:path w="8691554" h="6953243">
                <a:moveTo>
                  <a:pt x="0" y="0"/>
                </a:moveTo>
                <a:lnTo>
                  <a:pt x="8691555" y="0"/>
                </a:lnTo>
                <a:lnTo>
                  <a:pt x="8691555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2446" y="3333757"/>
            <a:ext cx="8691554" cy="6953243"/>
          </a:xfrm>
          <a:custGeom>
            <a:avLst/>
            <a:gdLst/>
            <a:ahLst/>
            <a:cxnLst/>
            <a:rect l="l" t="t" r="r" b="b"/>
            <a:pathLst>
              <a:path w="8691554" h="6953243">
                <a:moveTo>
                  <a:pt x="0" y="0"/>
                </a:moveTo>
                <a:lnTo>
                  <a:pt x="8691554" y="0"/>
                </a:lnTo>
                <a:lnTo>
                  <a:pt x="8691554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16380" y="425252"/>
            <a:ext cx="9220238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FFFFFF"/>
                </a:solidFill>
                <a:latin typeface="Open Sans Bold"/>
              </a:rPr>
              <a:t>DO INDIVIDUAL DIFFERENCES INTERACT WITH MODALITY TO SUPPORT WORD LEARNING &amp; READING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1381" y="835144"/>
            <a:ext cx="8168199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F6F6F6"/>
                </a:solidFill>
                <a:latin typeface="Inter Bold"/>
              </a:rPr>
              <a:t>QUESTION 3: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43400" y="2754036"/>
            <a:ext cx="16189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 Bold"/>
              </a:rPr>
              <a:t>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77800" y="2754036"/>
            <a:ext cx="248051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 Bold"/>
              </a:rPr>
              <a:t>Reaction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457494"/>
            <a:ext cx="9144000" cy="1495425"/>
            <a:chOff x="0" y="0"/>
            <a:chExt cx="2408296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393857"/>
            </a:xfrm>
            <a:custGeom>
              <a:avLst/>
              <a:gdLst/>
              <a:ahLst/>
              <a:cxnLst/>
              <a:rect l="l" t="t" r="r" b="b"/>
              <a:pathLst>
                <a:path w="2408296" h="393857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9945" y="3630864"/>
            <a:ext cx="4930750" cy="252416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79"/>
              </a:lnSpc>
            </a:pPr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F358A9-EF57-02F5-A0C4-316912200869}"/>
              </a:ext>
            </a:extLst>
          </p:cNvPr>
          <p:cNvGrpSpPr/>
          <p:nvPr/>
        </p:nvGrpSpPr>
        <p:grpSpPr>
          <a:xfrm>
            <a:off x="3857908" y="3484599"/>
            <a:ext cx="2031043" cy="1605523"/>
            <a:chOff x="3645891" y="4279648"/>
            <a:chExt cx="2031043" cy="1605523"/>
          </a:xfrm>
        </p:grpSpPr>
        <p:sp>
          <p:nvSpPr>
            <p:cNvPr id="11" name="Freeform 11"/>
            <p:cNvSpPr/>
            <p:nvPr/>
          </p:nvSpPr>
          <p:spPr>
            <a:xfrm>
              <a:off x="3793677" y="4279648"/>
              <a:ext cx="1883257" cy="1605523"/>
            </a:xfrm>
            <a:custGeom>
              <a:avLst/>
              <a:gdLst/>
              <a:ahLst/>
              <a:cxnLst/>
              <a:rect l="l" t="t" r="r" b="b"/>
              <a:pathLst>
                <a:path w="1639942" h="1440168">
                  <a:moveTo>
                    <a:pt x="0" y="0"/>
                  </a:moveTo>
                  <a:lnTo>
                    <a:pt x="1639942" y="0"/>
                  </a:lnTo>
                  <a:lnTo>
                    <a:pt x="1639942" y="1440168"/>
                  </a:lnTo>
                  <a:lnTo>
                    <a:pt x="0" y="144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645891" y="4279648"/>
              <a:ext cx="626424" cy="668997"/>
            </a:xfrm>
            <a:custGeom>
              <a:avLst/>
              <a:gdLst/>
              <a:ahLst/>
              <a:cxnLst/>
              <a:rect l="l" t="t" r="r" b="b"/>
              <a:pathLst>
                <a:path w="626424" h="668997">
                  <a:moveTo>
                    <a:pt x="0" y="0"/>
                  </a:moveTo>
                  <a:lnTo>
                    <a:pt x="626424" y="0"/>
                  </a:lnTo>
                  <a:lnTo>
                    <a:pt x="626424" y="668997"/>
                  </a:lnTo>
                  <a:lnTo>
                    <a:pt x="0" y="668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7382038" y="3031129"/>
            <a:ext cx="2622839" cy="2666472"/>
          </a:xfrm>
          <a:custGeom>
            <a:avLst/>
            <a:gdLst/>
            <a:ahLst/>
            <a:cxnLst/>
            <a:rect l="l" t="t" r="r" b="b"/>
            <a:pathLst>
              <a:path w="2622839" h="2666472">
                <a:moveTo>
                  <a:pt x="0" y="0"/>
                </a:moveTo>
                <a:lnTo>
                  <a:pt x="2622839" y="0"/>
                </a:lnTo>
                <a:lnTo>
                  <a:pt x="2622839" y="2666472"/>
                </a:lnTo>
                <a:lnTo>
                  <a:pt x="0" y="2666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80977-F36C-D61F-EE06-55C7BC684AAF}"/>
              </a:ext>
            </a:extLst>
          </p:cNvPr>
          <p:cNvGrpSpPr/>
          <p:nvPr/>
        </p:nvGrpSpPr>
        <p:grpSpPr>
          <a:xfrm>
            <a:off x="12212250" y="2512740"/>
            <a:ext cx="5208337" cy="3144666"/>
            <a:chOff x="12212250" y="2512740"/>
            <a:chExt cx="5208337" cy="3144666"/>
          </a:xfrm>
        </p:grpSpPr>
        <p:sp>
          <p:nvSpPr>
            <p:cNvPr id="21" name="Freeform 21"/>
            <p:cNvSpPr/>
            <p:nvPr/>
          </p:nvSpPr>
          <p:spPr>
            <a:xfrm>
              <a:off x="14166400" y="2790849"/>
              <a:ext cx="2866557" cy="2866557"/>
            </a:xfrm>
            <a:custGeom>
              <a:avLst/>
              <a:gdLst/>
              <a:ahLst/>
              <a:cxnLst/>
              <a:rect l="l" t="t" r="r" b="b"/>
              <a:pathLst>
                <a:path w="2866557" h="2866557">
                  <a:moveTo>
                    <a:pt x="0" y="0"/>
                  </a:moveTo>
                  <a:lnTo>
                    <a:pt x="2866557" y="0"/>
                  </a:lnTo>
                  <a:lnTo>
                    <a:pt x="2866557" y="2866556"/>
                  </a:lnTo>
                  <a:lnTo>
                    <a:pt x="0" y="2866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7708" b="-118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 rot="237640">
              <a:off x="16067429" y="2928089"/>
              <a:ext cx="1353158" cy="1690757"/>
            </a:xfrm>
            <a:custGeom>
              <a:avLst/>
              <a:gdLst/>
              <a:ahLst/>
              <a:cxnLst/>
              <a:rect l="l" t="t" r="r" b="b"/>
              <a:pathLst>
                <a:path w="1353158" h="1690757">
                  <a:moveTo>
                    <a:pt x="0" y="0"/>
                  </a:moveTo>
                  <a:lnTo>
                    <a:pt x="1353158" y="0"/>
                  </a:lnTo>
                  <a:lnTo>
                    <a:pt x="1353158" y="1690757"/>
                  </a:lnTo>
                  <a:lnTo>
                    <a:pt x="0" y="169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3165308" y="2512740"/>
              <a:ext cx="1660254" cy="1325801"/>
              <a:chOff x="0" y="0"/>
              <a:chExt cx="812800" cy="64906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11" cy="649064"/>
              </a:xfrm>
              <a:custGeom>
                <a:avLst/>
                <a:gdLst/>
                <a:ahLst/>
                <a:cxnLst/>
                <a:rect l="l" t="t" r="r" b="b"/>
                <a:pathLst>
                  <a:path w="812811" h="649064">
                    <a:moveTo>
                      <a:pt x="53037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42043"/>
                    </a:cubicBezTo>
                    <a:cubicBezTo>
                      <a:pt x="0" y="324033"/>
                      <a:pt x="66279" y="419174"/>
                      <a:pt x="162037" y="463315"/>
                    </a:cubicBezTo>
                    <a:lnTo>
                      <a:pt x="162037" y="649064"/>
                    </a:lnTo>
                    <a:lnTo>
                      <a:pt x="353844" y="489597"/>
                    </a:lnTo>
                    <a:lnTo>
                      <a:pt x="530371" y="489597"/>
                    </a:lnTo>
                    <a:cubicBezTo>
                      <a:pt x="686363" y="489597"/>
                      <a:pt x="812800" y="366084"/>
                      <a:pt x="812800" y="242043"/>
                    </a:cubicBezTo>
                    <a:cubicBezTo>
                      <a:pt x="812811" y="123512"/>
                      <a:pt x="686363" y="0"/>
                      <a:pt x="530371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812800" cy="515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 dirty="0">
                    <a:solidFill>
                      <a:srgbClr val="000000"/>
                    </a:solidFill>
                    <a:latin typeface="Open Sans Medium Italics"/>
                  </a:rPr>
                  <a:t>“Lacuna”</a:t>
                </a:r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2212250" y="3090636"/>
              <a:ext cx="1783185" cy="2527711"/>
            </a:xfrm>
            <a:custGeom>
              <a:avLst/>
              <a:gdLst/>
              <a:ahLst/>
              <a:cxnLst/>
              <a:rect l="l" t="t" r="r" b="b"/>
              <a:pathLst>
                <a:path w="1783185" h="2527711">
                  <a:moveTo>
                    <a:pt x="0" y="0"/>
                  </a:moveTo>
                  <a:lnTo>
                    <a:pt x="1783185" y="0"/>
                  </a:lnTo>
                  <a:lnTo>
                    <a:pt x="1783185" y="2527711"/>
                  </a:lnTo>
                  <a:lnTo>
                    <a:pt x="0" y="2527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39945" y="552744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17726D"/>
                </a:solidFill>
                <a:latin typeface="Inter Bold"/>
              </a:rPr>
              <a:t>SUMMARY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9470" y="1556679"/>
            <a:ext cx="8138387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 dirty="0">
                <a:solidFill>
                  <a:srgbClr val="000000"/>
                </a:solidFill>
                <a:latin typeface="Open Sans Bold"/>
              </a:rPr>
              <a:t>OF RESULTS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9945" y="5815161"/>
            <a:ext cx="5155216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200" dirty="0">
                <a:solidFill>
                  <a:srgbClr val="17726D"/>
                </a:solidFill>
                <a:latin typeface="Inter Bold"/>
              </a:rPr>
              <a:t>Words Learned Visually are More Accurately &amp; Quickly Identified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05015" y="5801277"/>
            <a:ext cx="547797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200" dirty="0">
                <a:solidFill>
                  <a:srgbClr val="17726D"/>
                </a:solidFill>
                <a:latin typeface="Inter Bold"/>
              </a:rPr>
              <a:t>Better Readers More Accurately Identify Learned Words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47954" y="5801277"/>
            <a:ext cx="5155216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200" dirty="0">
                <a:solidFill>
                  <a:srgbClr val="17726D"/>
                </a:solidFill>
                <a:latin typeface="Inter Bold"/>
              </a:rPr>
              <a:t>Strong Recorders Showed No Modality Effect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8307" y="7597560"/>
            <a:ext cx="4930750" cy="18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Learning words visually enhances subsequent word identification accuracy and RT during reading.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03398" y="7597560"/>
            <a:ext cx="4930750" cy="23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Only comprehension scores on the NDRT significantly predicted subsequent word identification accuracy during reading. 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12250" y="7591833"/>
            <a:ext cx="4930750" cy="23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Individuals with high spelling test scores had similar accuracy for visually and auditorily learned words, low spellers did not.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96781F-F4BA-61A9-CF16-50CA14B92AF7}"/>
              </a:ext>
            </a:extLst>
          </p:cNvPr>
          <p:cNvGrpSpPr/>
          <p:nvPr/>
        </p:nvGrpSpPr>
        <p:grpSpPr>
          <a:xfrm>
            <a:off x="1322713" y="3484599"/>
            <a:ext cx="2436093" cy="852823"/>
            <a:chOff x="1110696" y="4279648"/>
            <a:chExt cx="2436093" cy="852823"/>
          </a:xfrm>
        </p:grpSpPr>
        <p:grpSp>
          <p:nvGrpSpPr>
            <p:cNvPr id="13" name="Group 13"/>
            <p:cNvGrpSpPr/>
            <p:nvPr/>
          </p:nvGrpSpPr>
          <p:grpSpPr>
            <a:xfrm>
              <a:off x="1110696" y="4279648"/>
              <a:ext cx="2436093" cy="737667"/>
              <a:chOff x="0" y="0"/>
              <a:chExt cx="1007491" cy="2379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07491" cy="237930"/>
              </a:xfrm>
              <a:custGeom>
                <a:avLst/>
                <a:gdLst/>
                <a:ahLst/>
                <a:cxnLst/>
                <a:rect l="l" t="t" r="r" b="b"/>
                <a:pathLst>
                  <a:path w="1007491" h="237930">
                    <a:moveTo>
                      <a:pt x="118965" y="0"/>
                    </a:moveTo>
                    <a:lnTo>
                      <a:pt x="888526" y="0"/>
                    </a:lnTo>
                    <a:cubicBezTo>
                      <a:pt x="920078" y="0"/>
                      <a:pt x="950337" y="12534"/>
                      <a:pt x="972647" y="34844"/>
                    </a:cubicBezTo>
                    <a:cubicBezTo>
                      <a:pt x="994958" y="57154"/>
                      <a:pt x="1007491" y="87413"/>
                      <a:pt x="1007491" y="118965"/>
                    </a:cubicBezTo>
                    <a:lnTo>
                      <a:pt x="1007491" y="118965"/>
                    </a:lnTo>
                    <a:cubicBezTo>
                      <a:pt x="1007491" y="150516"/>
                      <a:pt x="994958" y="180775"/>
                      <a:pt x="972647" y="203086"/>
                    </a:cubicBezTo>
                    <a:cubicBezTo>
                      <a:pt x="950337" y="225396"/>
                      <a:pt x="920078" y="237930"/>
                      <a:pt x="888526" y="237930"/>
                    </a:cubicBezTo>
                    <a:lnTo>
                      <a:pt x="118965" y="237930"/>
                    </a:lnTo>
                    <a:cubicBezTo>
                      <a:pt x="87413" y="237930"/>
                      <a:pt x="57154" y="225396"/>
                      <a:pt x="34844" y="203086"/>
                    </a:cubicBezTo>
                    <a:cubicBezTo>
                      <a:pt x="12534" y="180775"/>
                      <a:pt x="0" y="150516"/>
                      <a:pt x="0" y="118965"/>
                    </a:cubicBezTo>
                    <a:lnTo>
                      <a:pt x="0" y="118965"/>
                    </a:lnTo>
                    <a:cubicBezTo>
                      <a:pt x="0" y="87413"/>
                      <a:pt x="12534" y="57154"/>
                      <a:pt x="34844" y="34844"/>
                    </a:cubicBezTo>
                    <a:cubicBezTo>
                      <a:pt x="57154" y="12534"/>
                      <a:pt x="87413" y="0"/>
                      <a:pt x="118965" y="0"/>
                    </a:cubicBezTo>
                    <a:close/>
                  </a:path>
                </a:pathLst>
              </a:custGeom>
              <a:solidFill>
                <a:srgbClr val="B2B08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07491" cy="285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110696" y="4516918"/>
              <a:ext cx="2421755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z="2800" spc="-127" dirty="0">
                  <a:solidFill>
                    <a:srgbClr val="F6F6F6"/>
                  </a:solidFill>
                  <a:latin typeface="Inter"/>
                </a:rPr>
                <a:t>Lacuna</a:t>
              </a:r>
            </a:p>
            <a:p>
              <a:pPr algn="ctr">
                <a:lnSpc>
                  <a:spcPts val="2419"/>
                </a:lnSpc>
              </a:pPr>
              <a:endParaRPr lang="en-US" sz="2547" spc="-127" dirty="0">
                <a:solidFill>
                  <a:srgbClr val="F6F6F6"/>
                </a:solidFill>
                <a:latin typeface="Inter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B70DBC0-BE68-6517-078D-50CD9992FC45}"/>
              </a:ext>
            </a:extLst>
          </p:cNvPr>
          <p:cNvGrpSpPr/>
          <p:nvPr/>
        </p:nvGrpSpPr>
        <p:grpSpPr>
          <a:xfrm>
            <a:off x="1241427" y="4349458"/>
            <a:ext cx="2634296" cy="740664"/>
            <a:chOff x="1029410" y="5144507"/>
            <a:chExt cx="2634296" cy="740664"/>
          </a:xfrm>
        </p:grpSpPr>
        <p:grpSp>
          <p:nvGrpSpPr>
            <p:cNvPr id="16" name="Group 16"/>
            <p:cNvGrpSpPr/>
            <p:nvPr/>
          </p:nvGrpSpPr>
          <p:grpSpPr>
            <a:xfrm>
              <a:off x="1110696" y="5144507"/>
              <a:ext cx="2436093" cy="740664"/>
              <a:chOff x="0" y="0"/>
              <a:chExt cx="1007491" cy="2379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07491" cy="237930"/>
              </a:xfrm>
              <a:custGeom>
                <a:avLst/>
                <a:gdLst/>
                <a:ahLst/>
                <a:cxnLst/>
                <a:rect l="l" t="t" r="r" b="b"/>
                <a:pathLst>
                  <a:path w="1007491" h="237930">
                    <a:moveTo>
                      <a:pt x="118965" y="0"/>
                    </a:moveTo>
                    <a:lnTo>
                      <a:pt x="888526" y="0"/>
                    </a:lnTo>
                    <a:cubicBezTo>
                      <a:pt x="920078" y="0"/>
                      <a:pt x="950337" y="12534"/>
                      <a:pt x="972647" y="34844"/>
                    </a:cubicBezTo>
                    <a:cubicBezTo>
                      <a:pt x="994958" y="57154"/>
                      <a:pt x="1007491" y="87413"/>
                      <a:pt x="1007491" y="118965"/>
                    </a:cubicBezTo>
                    <a:lnTo>
                      <a:pt x="1007491" y="118965"/>
                    </a:lnTo>
                    <a:cubicBezTo>
                      <a:pt x="1007491" y="150516"/>
                      <a:pt x="994958" y="180775"/>
                      <a:pt x="972647" y="203086"/>
                    </a:cubicBezTo>
                    <a:cubicBezTo>
                      <a:pt x="950337" y="225396"/>
                      <a:pt x="920078" y="237930"/>
                      <a:pt x="888526" y="237930"/>
                    </a:cubicBezTo>
                    <a:lnTo>
                      <a:pt x="118965" y="237930"/>
                    </a:lnTo>
                    <a:cubicBezTo>
                      <a:pt x="87413" y="237930"/>
                      <a:pt x="57154" y="225396"/>
                      <a:pt x="34844" y="203086"/>
                    </a:cubicBezTo>
                    <a:cubicBezTo>
                      <a:pt x="12534" y="180775"/>
                      <a:pt x="0" y="150516"/>
                      <a:pt x="0" y="118965"/>
                    </a:cubicBezTo>
                    <a:lnTo>
                      <a:pt x="0" y="118965"/>
                    </a:lnTo>
                    <a:cubicBezTo>
                      <a:pt x="0" y="87413"/>
                      <a:pt x="12534" y="57154"/>
                      <a:pt x="34844" y="34844"/>
                    </a:cubicBezTo>
                    <a:cubicBezTo>
                      <a:pt x="57154" y="12534"/>
                      <a:pt x="87413" y="0"/>
                      <a:pt x="118965" y="0"/>
                    </a:cubicBezTo>
                    <a:close/>
                  </a:path>
                </a:pathLst>
              </a:custGeom>
              <a:solidFill>
                <a:srgbClr val="B2B08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007491" cy="285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029410" y="5404537"/>
              <a:ext cx="2634296" cy="315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z="2547" spc="-127" dirty="0">
                  <a:solidFill>
                    <a:srgbClr val="F6F6F6"/>
                  </a:solidFill>
                  <a:latin typeface="Inter"/>
                </a:rPr>
                <a:t>[</a:t>
              </a:r>
              <a:r>
                <a:rPr lang="en-US" sz="2800" spc="-127" dirty="0" err="1">
                  <a:solidFill>
                    <a:srgbClr val="F6F6F6"/>
                  </a:solidFill>
                  <a:latin typeface="Inter"/>
                </a:rPr>
                <a:t>l</a:t>
              </a:r>
              <a:r>
                <a:rPr lang="en-US" sz="2800" spc="-127" dirty="0" err="1">
                  <a:solidFill>
                    <a:srgbClr val="F6F6F6"/>
                  </a:solidFill>
                  <a:latin typeface="Inter Italics"/>
                </a:rPr>
                <a:t>uh</a:t>
              </a:r>
              <a:r>
                <a:rPr lang="en-US" sz="2800" spc="-127" dirty="0" err="1">
                  <a:solidFill>
                    <a:srgbClr val="F6F6F6"/>
                  </a:solidFill>
                  <a:latin typeface="Inter"/>
                </a:rPr>
                <a:t>-</a:t>
              </a:r>
              <a:r>
                <a:rPr lang="en-US" sz="2800" spc="-127" dirty="0" err="1">
                  <a:solidFill>
                    <a:srgbClr val="F6F6F6"/>
                  </a:solidFill>
                  <a:latin typeface="Inter Bold"/>
                </a:rPr>
                <a:t>kyoo-</a:t>
              </a:r>
              <a:r>
                <a:rPr lang="en-US" sz="2800" spc="-127" dirty="0" err="1">
                  <a:solidFill>
                    <a:srgbClr val="F6F6F6"/>
                  </a:solidFill>
                  <a:latin typeface="Inter"/>
                </a:rPr>
                <a:t>n</a:t>
              </a:r>
              <a:r>
                <a:rPr lang="en-US" sz="2800" spc="-127" dirty="0" err="1">
                  <a:solidFill>
                    <a:srgbClr val="F6F6F6"/>
                  </a:solidFill>
                  <a:latin typeface="Inter Italics"/>
                </a:rPr>
                <a:t>uh</a:t>
              </a:r>
              <a:r>
                <a:rPr lang="en-US" sz="2547" spc="-127" dirty="0">
                  <a:solidFill>
                    <a:srgbClr val="F6F6F6"/>
                  </a:solidFill>
                  <a:latin typeface="Inter"/>
                </a:rPr>
                <a:t>]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78307" y="3067084"/>
            <a:ext cx="1110237" cy="1137598"/>
          </a:xfrm>
          <a:custGeom>
            <a:avLst/>
            <a:gdLst/>
            <a:ahLst/>
            <a:cxnLst/>
            <a:rect l="l" t="t" r="r" b="b"/>
            <a:pathLst>
              <a:path w="927057" h="962040">
                <a:moveTo>
                  <a:pt x="0" y="0"/>
                </a:moveTo>
                <a:lnTo>
                  <a:pt x="927057" y="0"/>
                </a:lnTo>
                <a:lnTo>
                  <a:pt x="927057" y="962041"/>
                </a:lnTo>
                <a:lnTo>
                  <a:pt x="0" y="962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/>
      <p:bldP spid="30" grpId="0"/>
      <p:bldP spid="31" grpId="0"/>
      <p:bldP spid="32" grpId="0"/>
      <p:bldP spid="33" grpId="0"/>
      <p:bldP spid="34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01305" cy="10401565"/>
            <a:chOff x="0" y="0"/>
            <a:chExt cx="2344377" cy="27395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377" cy="2739507"/>
            </a:xfrm>
            <a:custGeom>
              <a:avLst/>
              <a:gdLst/>
              <a:ahLst/>
              <a:cxnLst/>
              <a:rect l="l" t="t" r="r" b="b"/>
              <a:pathLst>
                <a:path w="2344377" h="2739507">
                  <a:moveTo>
                    <a:pt x="0" y="0"/>
                  </a:moveTo>
                  <a:lnTo>
                    <a:pt x="2344377" y="0"/>
                  </a:lnTo>
                  <a:lnTo>
                    <a:pt x="2344377" y="2739507"/>
                  </a:lnTo>
                  <a:lnTo>
                    <a:pt x="0" y="273950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44377" cy="2787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41633" y="7975432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3000" y="663081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F6F6F6"/>
                </a:solidFill>
                <a:latin typeface="Inter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" y="1518579"/>
            <a:ext cx="681884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 dirty="0">
                <a:solidFill>
                  <a:srgbClr val="000000"/>
                </a:solidFill>
                <a:latin typeface="Open Sans Bold"/>
              </a:rPr>
              <a:t>MAIN TAKEAWAYS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58103"/>
            <a:ext cx="7213373" cy="684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 b="1" spc="111" dirty="0">
                <a:solidFill>
                  <a:srgbClr val="F6F6F6"/>
                </a:solidFill>
                <a:latin typeface="Open Sans"/>
              </a:rPr>
              <a:t>Visual word learning 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aids subsequent word reading</a:t>
            </a:r>
          </a:p>
          <a:p>
            <a:pPr lvl="1">
              <a:lnSpc>
                <a:spcPts val="4927"/>
              </a:lnSpc>
            </a:pPr>
            <a:r>
              <a:rPr lang="en-US" sz="2799" b="1" spc="111" dirty="0">
                <a:solidFill>
                  <a:srgbClr val="F6F6F6"/>
                </a:solidFill>
                <a:latin typeface="Open Sans"/>
              </a:rPr>
              <a:t>- especially for poor phonological </a:t>
            </a:r>
            <a:r>
              <a:rPr lang="en-US" sz="2799" b="1" spc="111" dirty="0" err="1">
                <a:solidFill>
                  <a:srgbClr val="F6F6F6"/>
                </a:solidFill>
                <a:latin typeface="Open Sans"/>
              </a:rPr>
              <a:t>recoders</a:t>
            </a:r>
            <a:endParaRPr lang="en-US" sz="2799" b="1" spc="111" dirty="0">
              <a:solidFill>
                <a:srgbClr val="F6F6F6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6F6F6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b="1" spc="111" dirty="0">
                <a:solidFill>
                  <a:srgbClr val="F6F6F6"/>
                </a:solidFill>
                <a:latin typeface="Open Sans"/>
              </a:rPr>
              <a:t>Strong readers 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are better vocabulary learners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6F6F6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b="1" spc="111" dirty="0">
                <a:solidFill>
                  <a:srgbClr val="F6F6F6"/>
                </a:solidFill>
                <a:latin typeface="Open Sans"/>
              </a:rPr>
              <a:t>Phonological recoding 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should be practiced to enhance vocabulary learning across modalities</a:t>
            </a:r>
            <a:endParaRPr lang="en-US" sz="2799" spc="111" dirty="0">
              <a:solidFill>
                <a:srgbClr val="F6F6F6"/>
              </a:solidFill>
              <a:latin typeface="Open Sans Bold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4EE1FB3-8F4F-F04C-491C-B2525014D22C}"/>
              </a:ext>
            </a:extLst>
          </p:cNvPr>
          <p:cNvSpPr txBox="1"/>
          <p:nvPr/>
        </p:nvSpPr>
        <p:spPr>
          <a:xfrm>
            <a:off x="9374974" y="1454262"/>
            <a:ext cx="681884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 dirty="0">
                <a:solidFill>
                  <a:srgbClr val="000000"/>
                </a:solidFill>
                <a:latin typeface="Open Sans Bold"/>
              </a:rPr>
              <a:t>LIMITATIONS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1E833-D577-B916-818C-351E44AC4817}"/>
              </a:ext>
            </a:extLst>
          </p:cNvPr>
          <p:cNvSpPr txBox="1"/>
          <p:nvPr/>
        </p:nvSpPr>
        <p:spPr>
          <a:xfrm>
            <a:off x="9363251" y="2258103"/>
            <a:ext cx="7213373" cy="307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 spc="111" dirty="0">
                <a:latin typeface="Open Sans"/>
              </a:rPr>
              <a:t>Difficult Task – maybe only good readers could do it?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spc="111" dirty="0">
                <a:latin typeface="Open Sans"/>
              </a:rPr>
              <a:t>Limited power (</a:t>
            </a:r>
            <a:r>
              <a:rPr lang="en-US" sz="2799" spc="111" dirty="0" err="1">
                <a:latin typeface="Open Sans"/>
              </a:rPr>
              <a:t>Brysbaert</a:t>
            </a:r>
            <a:r>
              <a:rPr lang="en-US" sz="2799" spc="111" dirty="0">
                <a:latin typeface="Open Sans"/>
              </a:rPr>
              <a:t> &amp; Stevens, 2018)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5314392B-C2D9-1766-7FB2-292F700920C7}"/>
              </a:ext>
            </a:extLst>
          </p:cNvPr>
          <p:cNvSpPr txBox="1"/>
          <p:nvPr/>
        </p:nvSpPr>
        <p:spPr>
          <a:xfrm>
            <a:off x="9333943" y="6030020"/>
            <a:ext cx="681884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 dirty="0">
                <a:solidFill>
                  <a:srgbClr val="000000"/>
                </a:solidFill>
                <a:latin typeface="Open Sans Bold"/>
              </a:rPr>
              <a:t>FUTURE 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C0BBD-CDA2-E42A-F9A8-CED93614DF64}"/>
              </a:ext>
            </a:extLst>
          </p:cNvPr>
          <p:cNvSpPr txBox="1"/>
          <p:nvPr/>
        </p:nvSpPr>
        <p:spPr>
          <a:xfrm>
            <a:off x="9345666" y="6570647"/>
            <a:ext cx="7213373" cy="244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 spc="111" dirty="0">
                <a:latin typeface="Open Sans"/>
              </a:rPr>
              <a:t>Test in children</a:t>
            </a:r>
          </a:p>
          <a:p>
            <a:pPr marL="457200" indent="-457200" algn="l">
              <a:lnSpc>
                <a:spcPts val="4927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latin typeface="Open Sans"/>
              </a:rPr>
              <a:t>classroom setting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spc="111" dirty="0">
                <a:latin typeface="Open Sans"/>
              </a:rPr>
              <a:t>Test auditory sentence comprehension</a:t>
            </a:r>
          </a:p>
        </p:txBody>
      </p:sp>
    </p:spTree>
    <p:extLst>
      <p:ext uri="{BB962C8B-B14F-4D97-AF65-F5344CB8AC3E}">
        <p14:creationId xmlns:p14="http://schemas.microsoft.com/office/powerpoint/2010/main" val="14167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7">
            <a:extLst>
              <a:ext uri="{FF2B5EF4-FFF2-40B4-BE49-F238E27FC236}">
                <a16:creationId xmlns:a16="http://schemas.microsoft.com/office/drawing/2014/main" id="{7A2A3464-4A76-AB4D-9AB1-58C6CABEBFF0}"/>
              </a:ext>
            </a:extLst>
          </p:cNvPr>
          <p:cNvSpPr txBox="1"/>
          <p:nvPr/>
        </p:nvSpPr>
        <p:spPr>
          <a:xfrm>
            <a:off x="839944" y="552744"/>
            <a:ext cx="1097105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17726D"/>
                </a:solidFill>
                <a:latin typeface="Inter Bold"/>
              </a:rPr>
              <a:t>ACKNOWLEDGEMENTS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3F9EFF-6C39-E747-56A0-9ECA0DCE991B}"/>
              </a:ext>
            </a:extLst>
          </p:cNvPr>
          <p:cNvGrpSpPr/>
          <p:nvPr/>
        </p:nvGrpSpPr>
        <p:grpSpPr>
          <a:xfrm>
            <a:off x="839944" y="2095500"/>
            <a:ext cx="6486407" cy="3390268"/>
            <a:chOff x="836227" y="2324100"/>
            <a:chExt cx="6486407" cy="3390268"/>
          </a:xfrm>
        </p:grpSpPr>
        <p:pic>
          <p:nvPicPr>
            <p:cNvPr id="1026" name="Picture 2" descr="Resources – Brand Guidelines | The University of Alabama">
              <a:extLst>
                <a:ext uri="{FF2B5EF4-FFF2-40B4-BE49-F238E27FC236}">
                  <a16:creationId xmlns:a16="http://schemas.microsoft.com/office/drawing/2014/main" id="{79DCCFCB-F6D2-2809-960E-CAAAE116D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44" y="2324100"/>
              <a:ext cx="4406900" cy="184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4F94E7-ED60-D082-88B7-FD6659706E6E}"/>
                </a:ext>
              </a:extLst>
            </p:cNvPr>
            <p:cNvSpPr txBox="1"/>
            <p:nvPr/>
          </p:nvSpPr>
          <p:spPr>
            <a:xfrm>
              <a:off x="836227" y="4252429"/>
              <a:ext cx="6486407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Neuroscience in Education Research on Development Lab </a:t>
              </a:r>
            </a:p>
            <a:p>
              <a:pPr>
                <a:spcBef>
                  <a:spcPts val="600"/>
                </a:spcBef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Dr. Laura Morett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8B4A6A-53B0-1931-752E-03945640F2DC}"/>
              </a:ext>
            </a:extLst>
          </p:cNvPr>
          <p:cNvGrpSpPr/>
          <p:nvPr/>
        </p:nvGrpSpPr>
        <p:grpSpPr>
          <a:xfrm>
            <a:off x="10961651" y="2094342"/>
            <a:ext cx="6486407" cy="3391426"/>
            <a:chOff x="12268200" y="2373662"/>
            <a:chExt cx="6486407" cy="339142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3FCF64-9955-8E4C-AD3E-61990DA2C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1865" t="38229" r="13317" b="37897"/>
            <a:stretch/>
          </p:blipFill>
          <p:spPr>
            <a:xfrm>
              <a:off x="12268200" y="2373662"/>
              <a:ext cx="5759956" cy="18379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86A180-3CF2-9A6B-BC8B-D59A84F006D2}"/>
                </a:ext>
              </a:extLst>
            </p:cNvPr>
            <p:cNvSpPr txBox="1"/>
            <p:nvPr/>
          </p:nvSpPr>
          <p:spPr>
            <a:xfrm>
              <a:off x="12268200" y="4303149"/>
              <a:ext cx="6486407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Education and Brain Sciences Research Lab </a:t>
              </a:r>
            </a:p>
            <a:p>
              <a:pPr>
                <a:spcBef>
                  <a:spcPts val="600"/>
                </a:spcBef>
              </a:pPr>
              <a:r>
                <a:rPr lang="en-US" sz="2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Dr. Laurie Cutting</a:t>
              </a: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70F0FFAA-DD73-FA9D-C04B-5DA96EB6E36A}"/>
              </a:ext>
            </a:extLst>
          </p:cNvPr>
          <p:cNvGrpSpPr/>
          <p:nvPr/>
        </p:nvGrpSpPr>
        <p:grpSpPr>
          <a:xfrm>
            <a:off x="1" y="8445500"/>
            <a:ext cx="18288000" cy="1841500"/>
            <a:chOff x="0" y="0"/>
            <a:chExt cx="2819429" cy="1143219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D943F24F-1141-5A7E-8075-A36D902FAFAB}"/>
                </a:ext>
              </a:extLst>
            </p:cNvPr>
            <p:cNvSpPr/>
            <p:nvPr/>
          </p:nvSpPr>
          <p:spPr>
            <a:xfrm>
              <a:off x="0" y="0"/>
              <a:ext cx="2819429" cy="1143219"/>
            </a:xfrm>
            <a:custGeom>
              <a:avLst/>
              <a:gdLst/>
              <a:ahLst/>
              <a:cxnLst/>
              <a:rect l="l" t="t" r="r" b="b"/>
              <a:pathLst>
                <a:path w="2819429" h="1143219">
                  <a:moveTo>
                    <a:pt x="0" y="0"/>
                  </a:moveTo>
                  <a:lnTo>
                    <a:pt x="2819429" y="0"/>
                  </a:lnTo>
                  <a:lnTo>
                    <a:pt x="2819429" y="1143219"/>
                  </a:lnTo>
                  <a:lnTo>
                    <a:pt x="0" y="114321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DB930F7-BB03-D440-885D-D6CB2D649769}"/>
                </a:ext>
              </a:extLst>
            </p:cNvPr>
            <p:cNvSpPr txBox="1"/>
            <p:nvPr/>
          </p:nvSpPr>
          <p:spPr>
            <a:xfrm>
              <a:off x="0" y="-47625"/>
              <a:ext cx="2819429" cy="1190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D009123-57D0-A130-E1D1-E5D84D602EFE}"/>
              </a:ext>
            </a:extLst>
          </p:cNvPr>
          <p:cNvSpPr txBox="1"/>
          <p:nvPr/>
        </p:nvSpPr>
        <p:spPr>
          <a:xfrm>
            <a:off x="793733" y="5803892"/>
            <a:ext cx="891365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Dissertation Committee: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Jack Shelley-Tremblay, </a:t>
            </a: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South Alabama</a:t>
            </a:r>
          </a:p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Sharlene Newman,</a:t>
            </a: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University of Alabama</a:t>
            </a:r>
          </a:p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Jason Scofield, </a:t>
            </a: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Alabama</a:t>
            </a:r>
          </a:p>
          <a:p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Spyridoula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Cheimariou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Xavier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B5AD464-53D6-B3BA-5B36-D44FF0DE7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7842766"/>
            <a:ext cx="12954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TOWRE = Phonological Decoding Efficiency Subtest of the Test of Word Reading Efficiency; Spelling = Spelling Dictation Task; NDRT = Nelson-Denny Reading Comprehension Test; SCQ Accuracy = Accuracy on Semantic Congruency Question; SCQ RT = Reaction Time on Semantic Congruency Question.  Values are Pearson’s correlation coefficient (r). *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.05, **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.01, ***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 .001.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443CB2-3EC7-5808-0AE2-2D3CAE590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55123"/>
              </p:ext>
            </p:extLst>
          </p:nvPr>
        </p:nvGraphicFramePr>
        <p:xfrm>
          <a:off x="2057400" y="2441024"/>
          <a:ext cx="12954000" cy="4912275"/>
        </p:xfrm>
        <a:graphic>
          <a:graphicData uri="http://schemas.openxmlformats.org/drawingml/2006/table">
            <a:tbl>
              <a:tblPr firstRow="1" firstCol="1" bandRow="1"/>
              <a:tblGrid>
                <a:gridCol w="2362200">
                  <a:extLst>
                    <a:ext uri="{9D8B030D-6E8A-4147-A177-3AD203B41FA5}">
                      <a16:colId xmlns:a16="http://schemas.microsoft.com/office/drawing/2014/main" val="2579089827"/>
                    </a:ext>
                  </a:extLst>
                </a:gridCol>
                <a:gridCol w="1591361">
                  <a:extLst>
                    <a:ext uri="{9D8B030D-6E8A-4147-A177-3AD203B41FA5}">
                      <a16:colId xmlns:a16="http://schemas.microsoft.com/office/drawing/2014/main" val="640661666"/>
                    </a:ext>
                  </a:extLst>
                </a:gridCol>
                <a:gridCol w="1725474">
                  <a:extLst>
                    <a:ext uri="{9D8B030D-6E8A-4147-A177-3AD203B41FA5}">
                      <a16:colId xmlns:a16="http://schemas.microsoft.com/office/drawing/2014/main" val="3821497944"/>
                    </a:ext>
                  </a:extLst>
                </a:gridCol>
                <a:gridCol w="2290267">
                  <a:extLst>
                    <a:ext uri="{9D8B030D-6E8A-4147-A177-3AD203B41FA5}">
                      <a16:colId xmlns:a16="http://schemas.microsoft.com/office/drawing/2014/main" val="502910097"/>
                    </a:ext>
                  </a:extLst>
                </a:gridCol>
                <a:gridCol w="1676247">
                  <a:extLst>
                    <a:ext uri="{9D8B030D-6E8A-4147-A177-3AD203B41FA5}">
                      <a16:colId xmlns:a16="http://schemas.microsoft.com/office/drawing/2014/main" val="635900273"/>
                    </a:ext>
                  </a:extLst>
                </a:gridCol>
                <a:gridCol w="1785061">
                  <a:extLst>
                    <a:ext uri="{9D8B030D-6E8A-4147-A177-3AD203B41FA5}">
                      <a16:colId xmlns:a16="http://schemas.microsoft.com/office/drawing/2014/main" val="853104500"/>
                    </a:ext>
                  </a:extLst>
                </a:gridCol>
                <a:gridCol w="1523390">
                  <a:extLst>
                    <a:ext uri="{9D8B030D-6E8A-4147-A177-3AD203B41FA5}">
                      <a16:colId xmlns:a16="http://schemas.microsoft.com/office/drawing/2014/main" val="1178535703"/>
                    </a:ext>
                  </a:extLst>
                </a:gridCol>
              </a:tblGrid>
              <a:tr h="982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TOWRE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Spelling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Reading Span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NDRT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SCQ accuracy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SCQ RT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145928"/>
                  </a:ext>
                </a:extLst>
              </a:tr>
              <a:tr h="9824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TOWRE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- 0.18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0.27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0.15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0.05 *   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0.13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52417"/>
                  </a:ext>
                </a:extLst>
              </a:tr>
              <a:tr h="9824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Spelling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0.37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0.33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0.05*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0.08 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70997"/>
                  </a:ext>
                </a:extLst>
              </a:tr>
              <a:tr h="9824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Reading Span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0.40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0.08** 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0.09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488075"/>
                  </a:ext>
                </a:extLst>
              </a:tr>
              <a:tr h="9824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NDRT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0.09 ***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0.11 ***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0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94CACA-4CBF-1010-BD21-CF7CBFE3BFFC}"/>
              </a:ext>
            </a:extLst>
          </p:cNvPr>
          <p:cNvSpPr txBox="1"/>
          <p:nvPr/>
        </p:nvSpPr>
        <p:spPr>
          <a:xfrm>
            <a:off x="2086708" y="1373501"/>
            <a:ext cx="11887200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Intercorrelations for all Individual Difference and Behavioral Measures 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5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9A34EF-B188-5BA6-2F83-7AAD29CB9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2901"/>
              </p:ext>
            </p:extLst>
          </p:nvPr>
        </p:nvGraphicFramePr>
        <p:xfrm>
          <a:off x="2438400" y="2171700"/>
          <a:ext cx="12115800" cy="6488272"/>
        </p:xfrm>
        <a:graphic>
          <a:graphicData uri="http://schemas.openxmlformats.org/drawingml/2006/table">
            <a:tbl>
              <a:tblPr firstRow="1" firstCol="1" bandRow="1"/>
              <a:tblGrid>
                <a:gridCol w="4821726">
                  <a:extLst>
                    <a:ext uri="{9D8B030D-6E8A-4147-A177-3AD203B41FA5}">
                      <a16:colId xmlns:a16="http://schemas.microsoft.com/office/drawing/2014/main" val="4022526430"/>
                    </a:ext>
                  </a:extLst>
                </a:gridCol>
                <a:gridCol w="2983645">
                  <a:extLst>
                    <a:ext uri="{9D8B030D-6E8A-4147-A177-3AD203B41FA5}">
                      <a16:colId xmlns:a16="http://schemas.microsoft.com/office/drawing/2014/main" val="2549008214"/>
                    </a:ext>
                  </a:extLst>
                </a:gridCol>
                <a:gridCol w="4310429">
                  <a:extLst>
                    <a:ext uri="{9D8B030D-6E8A-4147-A177-3AD203B41FA5}">
                      <a16:colId xmlns:a16="http://schemas.microsoft.com/office/drawing/2014/main" val="2725457582"/>
                    </a:ext>
                  </a:extLst>
                </a:gridCol>
              </a:tblGrid>
              <a:tr h="86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 (SD)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Median [Min, Max]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25479"/>
                  </a:ext>
                </a:extLst>
              </a:tr>
              <a:tr h="8651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TOWRE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42.80 (8.74)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42.50 [29.0, 65.00]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506275"/>
                  </a:ext>
                </a:extLst>
              </a:tr>
              <a:tr h="8651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Spelling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11.00 (3.67)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11.00 [3.00, 18.00]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767131"/>
                  </a:ext>
                </a:extLst>
              </a:tr>
              <a:tr h="8651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Reading Span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2.50 (0.59)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2.00 [2.00, 4.00]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866621"/>
                  </a:ext>
                </a:extLst>
              </a:tr>
              <a:tr h="8651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NDRT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19.20 (8.31)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17.20 [1.20, 34.8]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64307"/>
                  </a:ext>
                </a:extLst>
              </a:tr>
              <a:tr h="8651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SCQ Accuracy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0.63 (0.07)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0.61 [0.47, 0.77]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802611"/>
                  </a:ext>
                </a:extLst>
              </a:tr>
              <a:tr h="12976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SCQ RT (ms)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2349.36 (755.56)</a:t>
                      </a:r>
                      <a:endParaRPr lang="en-US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2467.70 [790.27, 3233.52]</a:t>
                      </a:r>
                      <a:endParaRPr lang="en-US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3907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76D810-0693-FEB9-3D45-0CFFC25DB88E}"/>
              </a:ext>
            </a:extLst>
          </p:cNvPr>
          <p:cNvSpPr txBox="1"/>
          <p:nvPr/>
        </p:nvSpPr>
        <p:spPr>
          <a:xfrm>
            <a:off x="2438400" y="8801100"/>
            <a:ext cx="117348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i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Note</a:t>
            </a:r>
            <a:r>
              <a:rPr lang="en-US" sz="2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TOWRE = Phonological Decoding Efficiency Subtest of the Test of Word Reading Efficiency; Spelling = Spelling Dictation Task; NDRT = Nelson-Denny Reading Comprehension Test.  SCQ Accuracy = Accuracy on Semantic Congruency Question; SCQ RT = Reaction Time on Semantic Congruency Question in 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13F90-08B3-F041-FEF8-A8C4FE8FF73D}"/>
              </a:ext>
            </a:extLst>
          </p:cNvPr>
          <p:cNvSpPr txBox="1"/>
          <p:nvPr/>
        </p:nvSpPr>
        <p:spPr>
          <a:xfrm>
            <a:off x="2438400" y="1258213"/>
            <a:ext cx="12649200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Scores on Individual Differences and Behavioral Measures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7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A37DAE5-C58F-831D-51E2-BD57A36EECAD}"/>
              </a:ext>
            </a:extLst>
          </p:cNvPr>
          <p:cNvSpPr txBox="1"/>
          <p:nvPr/>
        </p:nvSpPr>
        <p:spPr>
          <a:xfrm>
            <a:off x="643054" y="1071911"/>
            <a:ext cx="1097105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latin typeface="Inter Bold"/>
              </a:rPr>
              <a:t>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04622-697E-9C69-38DF-C1EF0C0FE954}"/>
              </a:ext>
            </a:extLst>
          </p:cNvPr>
          <p:cNvSpPr txBox="1"/>
          <p:nvPr/>
        </p:nvSpPr>
        <p:spPr>
          <a:xfrm>
            <a:off x="633761" y="2247900"/>
            <a:ext cx="16990856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Andrews, S., &amp; Hersch, J. (2010). Lexical precision in skilled readers: Individual differences in masked neighbor priming.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Experimental Psychology: General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139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299–318.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Balass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Nelson, J. R., &amp; Perfetti, C. A. (2010). Word learning: An ERP investigation of word experience effects on recognition and word processing.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Contemporary Educational Psychology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126–140.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Brown, J. L. (1960).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Nelson-Denny reading test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Houghton Mifflin Company.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Brysbaert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 &amp; Stevens, M. (2018).  Power analysis and effect size in mixed effect models: A tutorial.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Cognition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 1-20.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Gallo, D. A., McDermott, K. B.,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Percer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M., &amp; Roediger, H. L. (2001). Modality effects in false recall and false recognition.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Experimental Psychology: Learning Memory and Cognition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339–353. 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Hu, M., &amp; Nation, P. (2000). Unknown vocabulary density and reading comprehension.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Reading in a Foreign Language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403–430.</a:t>
            </a:r>
          </a:p>
          <a:p>
            <a:pPr marL="457200" marR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Matuschek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Kliegl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Vasishth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Baayen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H., &amp; Bates, D. (2017). Balancing Type I error and power in linear mixed models.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Memory and Language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94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305–315. </a:t>
            </a:r>
          </a:p>
          <a:p>
            <a:pPr marL="457200" marR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Meade, G. (2020). The role of phonology during visual word learning in adults: An integrative review.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Psychonomic Bulletin &amp; Review 2020 27:1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15–23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indent="-457200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Nation, I. S. P. (2006). How large a vocabulary is needed for reading and listening? </a:t>
            </a: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Canadian Modern Language Review, 63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(1). 59-82.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Nelson, J. R.,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Balass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&amp; Perfetti, C. A. (2005). Differences between written and spoken input in learning new words.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Written Language &amp; Literacy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25–44.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Perfetti, C. A. (2007). Reading ability: Lexical quality to comprehension.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Scientific Studies of Reading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(4), 357–383.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Perfetti, C. A., &amp; Hart, L. (2002). The lexical quality hypothesis. In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Precursors of Functional Literacy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(pp. 189–213).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Reichle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D., &amp; Perfetti, C. A. (2003). Morphology in word identification: A word-experience model that accounts for morpheme frequency effects.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Scientific Studies of Reading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(3), 219–237.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Schmitt, N., Cobb, T., Horst, M., &amp; Schmitt, D. (2017) How much vocabulary is needed to use English? Replication of van Zeeland &amp; Schmitt (2012), Nation (2006), and Cobb (2007). </a:t>
            </a: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Language Teaching, 50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(2), 212-226.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Torgesen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K., Wagner, R. K., &amp;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Rashotte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A. (1999). TOWRE: Test of word reading reading efficiency.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Psychological Corporation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-304800"/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8306" y="0"/>
            <a:ext cx="10569694" cy="10287000"/>
            <a:chOff x="0" y="0"/>
            <a:chExt cx="27837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3788" cy="2709333"/>
            </a:xfrm>
            <a:custGeom>
              <a:avLst/>
              <a:gdLst/>
              <a:ahLst/>
              <a:cxnLst/>
              <a:rect l="l" t="t" r="r" b="b"/>
              <a:pathLst>
                <a:path w="2783788" h="2709333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513168" y="2037374"/>
            <a:ext cx="877649" cy="8776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13168" y="4794615"/>
            <a:ext cx="877649" cy="8776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13168" y="7604224"/>
            <a:ext cx="877649" cy="8776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" y="2172788"/>
            <a:ext cx="5243654" cy="524365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698244" y="7100373"/>
            <a:ext cx="4497678" cy="2018239"/>
            <a:chOff x="0" y="0"/>
            <a:chExt cx="1184574" cy="5315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4574" cy="531553"/>
            </a:xfrm>
            <a:custGeom>
              <a:avLst/>
              <a:gdLst/>
              <a:ahLst/>
              <a:cxnLst/>
              <a:rect l="l" t="t" r="r" b="b"/>
              <a:pathLst>
                <a:path w="1184574" h="531553">
                  <a:moveTo>
                    <a:pt x="87787" y="0"/>
                  </a:moveTo>
                  <a:lnTo>
                    <a:pt x="1096787" y="0"/>
                  </a:lnTo>
                  <a:cubicBezTo>
                    <a:pt x="1145270" y="0"/>
                    <a:pt x="1184574" y="39304"/>
                    <a:pt x="1184574" y="87787"/>
                  </a:cubicBezTo>
                  <a:lnTo>
                    <a:pt x="1184574" y="443766"/>
                  </a:lnTo>
                  <a:cubicBezTo>
                    <a:pt x="1184574" y="467048"/>
                    <a:pt x="1175325" y="489377"/>
                    <a:pt x="1158862" y="505841"/>
                  </a:cubicBezTo>
                  <a:cubicBezTo>
                    <a:pt x="1142398" y="522304"/>
                    <a:pt x="1120069" y="531553"/>
                    <a:pt x="1096787" y="531553"/>
                  </a:cubicBezTo>
                  <a:lnTo>
                    <a:pt x="87787" y="531553"/>
                  </a:lnTo>
                  <a:cubicBezTo>
                    <a:pt x="39304" y="531553"/>
                    <a:pt x="0" y="492249"/>
                    <a:pt x="0" y="443766"/>
                  </a:cubicBezTo>
                  <a:lnTo>
                    <a:pt x="0" y="87787"/>
                  </a:lnTo>
                  <a:cubicBezTo>
                    <a:pt x="0" y="39304"/>
                    <a:pt x="39304" y="0"/>
                    <a:pt x="87787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84574" cy="57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39945" y="533694"/>
            <a:ext cx="6818840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6200" dirty="0">
                <a:solidFill>
                  <a:srgbClr val="17726D"/>
                </a:solidFill>
                <a:latin typeface="Inter Bold"/>
              </a:rPr>
              <a:t>VOCABULARY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9945" y="1499529"/>
            <a:ext cx="681884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000000"/>
                </a:solidFill>
                <a:latin typeface="Open Sans Bold"/>
              </a:rPr>
              <a:t>IS IMPORTANT FOR READING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98913" y="2214046"/>
            <a:ext cx="764184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Inter Bold"/>
              </a:rPr>
              <a:t>Lexical Quality Hypothesis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98913" y="2819773"/>
            <a:ext cx="7641844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FFFFFF"/>
                </a:solidFill>
                <a:latin typeface="Open Sans"/>
              </a:rPr>
              <a:t>Vocabulary deficits can result in poor RC (</a:t>
            </a:r>
            <a:r>
              <a:rPr lang="en-US" sz="2799" dirty="0" err="1">
                <a:solidFill>
                  <a:srgbClr val="FFFFFF"/>
                </a:solidFill>
                <a:latin typeface="Open Sans"/>
              </a:rPr>
              <a:t>Perfetti</a:t>
            </a:r>
            <a:r>
              <a:rPr lang="en-US" sz="2799" dirty="0">
                <a:solidFill>
                  <a:srgbClr val="FFFFFF"/>
                </a:solidFill>
                <a:latin typeface="Open Sans"/>
              </a:rPr>
              <a:t> &amp; Hart, 2002)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98913" y="4971287"/>
            <a:ext cx="764184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Inter Bold"/>
              </a:rPr>
              <a:t>Lexical Threshold for Reading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98913" y="5577014"/>
            <a:ext cx="7641844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For RC, need to know </a:t>
            </a:r>
            <a:r>
              <a:rPr lang="en-US" sz="2799" u="sng">
                <a:solidFill>
                  <a:srgbClr val="FFFFFF"/>
                </a:solidFill>
                <a:latin typeface="Open Sans Bold"/>
              </a:rPr>
              <a:t>98% of words</a:t>
            </a:r>
            <a:r>
              <a:rPr lang="en-US" sz="2799">
                <a:solidFill>
                  <a:srgbClr val="FFFFFF"/>
                </a:solidFill>
                <a:latin typeface="Open Sans"/>
              </a:rPr>
              <a:t> in text (Hu &amp; Nation, 2000 &amp; Schmitt et al., 2017)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98913" y="7780896"/>
            <a:ext cx="764184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Inter Bold"/>
              </a:rPr>
              <a:t>Necessary Vocabulary Size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98913" y="8386623"/>
            <a:ext cx="7641844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2799" u="sng" dirty="0">
                <a:solidFill>
                  <a:srgbClr val="FFFFFF"/>
                </a:solidFill>
                <a:latin typeface="Open Sans Bold"/>
              </a:rPr>
              <a:t>8,000-9,000</a:t>
            </a:r>
            <a:r>
              <a:rPr lang="en-US" sz="2799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799" dirty="0">
                <a:solidFill>
                  <a:srgbClr val="FFFFFF"/>
                </a:solidFill>
                <a:latin typeface="Open Sans"/>
              </a:rPr>
              <a:t>word families (Nation, 2006)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0981" y="4126722"/>
            <a:ext cx="3674528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6199">
                <a:solidFill>
                  <a:srgbClr val="575757"/>
                </a:solidFill>
                <a:latin typeface="Inter Heavy"/>
              </a:rPr>
              <a:t>98%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848829" y="7345971"/>
            <a:ext cx="4196509" cy="1554367"/>
            <a:chOff x="0" y="0"/>
            <a:chExt cx="5595345" cy="207249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42875"/>
              <a:ext cx="5595345" cy="11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90"/>
                </a:lnSpc>
              </a:pPr>
              <a:r>
                <a:rPr lang="en-US" sz="6200" spc="-310" dirty="0">
                  <a:solidFill>
                    <a:srgbClr val="575757"/>
                  </a:solidFill>
                  <a:latin typeface="Inter Bold"/>
                </a:rPr>
                <a:t>~ 8,500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81728"/>
              <a:ext cx="559534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spc="139">
                  <a:solidFill>
                    <a:srgbClr val="000000"/>
                  </a:solidFill>
                  <a:latin typeface="Open Sans Bold"/>
                </a:rPr>
                <a:t>VOCAB WORDS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60981" y="4930632"/>
            <a:ext cx="3674528" cy="4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</a:pPr>
            <a:r>
              <a:rPr lang="en-US" sz="2800" spc="207">
                <a:solidFill>
                  <a:srgbClr val="000000"/>
                </a:solidFill>
                <a:latin typeface="Open Sans Bold"/>
              </a:rPr>
              <a:t>TEXT COVERAGE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  <p:bldP spid="23" grpId="0"/>
      <p:bldP spid="24" grpId="0"/>
      <p:bldP spid="25" grpId="0"/>
      <p:bldP spid="26" grpId="0"/>
      <p:bldP spid="27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254" y="867498"/>
            <a:ext cx="16635493" cy="1533805"/>
            <a:chOff x="0" y="0"/>
            <a:chExt cx="4381364" cy="403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1364" cy="403965"/>
            </a:xfrm>
            <a:custGeom>
              <a:avLst/>
              <a:gdLst/>
              <a:ahLst/>
              <a:cxnLst/>
              <a:rect l="l" t="t" r="r" b="b"/>
              <a:pathLst>
                <a:path w="4381364" h="403965">
                  <a:moveTo>
                    <a:pt x="0" y="0"/>
                  </a:moveTo>
                  <a:lnTo>
                    <a:pt x="4381364" y="0"/>
                  </a:lnTo>
                  <a:lnTo>
                    <a:pt x="4381364" y="403965"/>
                  </a:lnTo>
                  <a:lnTo>
                    <a:pt x="0" y="403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81364" cy="451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16967" y="7065996"/>
            <a:ext cx="4384608" cy="43846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29273"/>
              </p:ext>
            </p:extLst>
          </p:nvPr>
        </p:nvGraphicFramePr>
        <p:xfrm>
          <a:off x="8713313" y="5779345"/>
          <a:ext cx="8623104" cy="3771900"/>
        </p:xfrm>
        <a:graphic>
          <a:graphicData uri="http://schemas.openxmlformats.org/drawingml/2006/table">
            <a:tbl>
              <a:tblPr/>
              <a:tblGrid>
                <a:gridCol w="2470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2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72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Open Sans"/>
                        </a:rPr>
                        <a:t>orthography  </a:t>
                      </a:r>
                      <a:r>
                        <a:rPr lang="en-US" sz="3600" spc="111" dirty="0">
                          <a:solidFill>
                            <a:schemeClr val="tx1"/>
                          </a:solidFill>
                          <a:latin typeface="Open San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Open Sans"/>
                        </a:rPr>
                        <a:t>   meaning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950"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Open Sans"/>
                        </a:rPr>
                        <a:t>phonology   </a:t>
                      </a:r>
                      <a:r>
                        <a:rPr lang="en-US" sz="3200" spc="111" dirty="0">
                          <a:solidFill>
                            <a:schemeClr val="tx1"/>
                          </a:solidFill>
                          <a:latin typeface="Open San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Open Sans"/>
                        </a:rPr>
                        <a:t>    meaning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9368985" y="7886700"/>
            <a:ext cx="1146615" cy="1464839"/>
          </a:xfrm>
          <a:custGeom>
            <a:avLst/>
            <a:gdLst/>
            <a:ahLst/>
            <a:cxnLst/>
            <a:rect l="l" t="t" r="r" b="b"/>
            <a:pathLst>
              <a:path w="1162978" h="1757784">
                <a:moveTo>
                  <a:pt x="0" y="0"/>
                </a:moveTo>
                <a:lnTo>
                  <a:pt x="1162979" y="0"/>
                </a:lnTo>
                <a:lnTo>
                  <a:pt x="1162979" y="1757784"/>
                </a:lnTo>
                <a:lnTo>
                  <a:pt x="0" y="1757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957162" y="6057900"/>
            <a:ext cx="1944887" cy="1217694"/>
          </a:xfrm>
          <a:custGeom>
            <a:avLst/>
            <a:gdLst/>
            <a:ahLst/>
            <a:cxnLst/>
            <a:rect l="l" t="t" r="r" b="b"/>
            <a:pathLst>
              <a:path w="2149924" h="1215684">
                <a:moveTo>
                  <a:pt x="0" y="0"/>
                </a:moveTo>
                <a:lnTo>
                  <a:pt x="2149924" y="0"/>
                </a:lnTo>
                <a:lnTo>
                  <a:pt x="2149924" y="1215685"/>
                </a:lnTo>
                <a:lnTo>
                  <a:pt x="0" y="1215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713313" y="5483275"/>
            <a:ext cx="8545987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0" y="2401302"/>
            <a:ext cx="8398988" cy="7885698"/>
            <a:chOff x="0" y="0"/>
            <a:chExt cx="2212079" cy="20768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2079" cy="2076891"/>
            </a:xfrm>
            <a:custGeom>
              <a:avLst/>
              <a:gdLst/>
              <a:ahLst/>
              <a:cxnLst/>
              <a:rect l="l" t="t" r="r" b="b"/>
              <a:pathLst>
                <a:path w="2212079" h="2076891">
                  <a:moveTo>
                    <a:pt x="0" y="0"/>
                  </a:moveTo>
                  <a:lnTo>
                    <a:pt x="2212079" y="0"/>
                  </a:lnTo>
                  <a:lnTo>
                    <a:pt x="2212079" y="2076891"/>
                  </a:lnTo>
                  <a:lnTo>
                    <a:pt x="0" y="207689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12079" cy="212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587985" y="2259782"/>
            <a:ext cx="8748433" cy="28962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79"/>
              </a:lnSpc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934323" y="1165770"/>
            <a:ext cx="16389578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6200" dirty="0">
                <a:solidFill>
                  <a:srgbClr val="17726D"/>
                </a:solidFill>
                <a:latin typeface="Inter Bold"/>
              </a:rPr>
              <a:t>LEARN VOCABULARY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7056" y="3406730"/>
            <a:ext cx="7213373" cy="621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7"/>
              </a:lnSpc>
            </a:pP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Words are learned via our interactions (</a:t>
            </a:r>
            <a:r>
              <a:rPr lang="en-US" sz="2799" spc="111" dirty="0" err="1">
                <a:solidFill>
                  <a:srgbClr val="FFFFFF"/>
                </a:solidFill>
                <a:latin typeface="Open Sans"/>
              </a:rPr>
              <a:t>Reichle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 &amp; </a:t>
            </a:r>
            <a:r>
              <a:rPr lang="en-US" sz="2799" spc="111" dirty="0" err="1">
                <a:solidFill>
                  <a:srgbClr val="FFFFFF"/>
                </a:solidFill>
                <a:latin typeface="Open Sans"/>
              </a:rPr>
              <a:t>Perfetti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, 2003)</a:t>
            </a:r>
          </a:p>
          <a:p>
            <a:pPr algn="just">
              <a:lnSpc>
                <a:spcPts val="4927"/>
              </a:lnSpc>
            </a:pPr>
            <a:endParaRPr lang="en-US" sz="2799" spc="111" dirty="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Each word encounter creates a </a:t>
            </a:r>
            <a:r>
              <a:rPr lang="en-US" sz="2799" spc="111" dirty="0">
                <a:solidFill>
                  <a:srgbClr val="FFFFFF"/>
                </a:solidFill>
                <a:latin typeface="Open Sans Bold"/>
              </a:rPr>
              <a:t>unique lexical representation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 based on available word features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FFFFF"/>
              </a:solidFill>
              <a:latin typeface="Open Sans"/>
            </a:endParaRPr>
          </a:p>
          <a:p>
            <a:pPr marL="0" lvl="0" indent="0" algn="l">
              <a:lnSpc>
                <a:spcPts val="4927"/>
              </a:lnSpc>
            </a:pP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Lexical representations are </a:t>
            </a:r>
            <a:r>
              <a:rPr lang="en-US" sz="2799" spc="111" dirty="0">
                <a:solidFill>
                  <a:srgbClr val="FFFFFF"/>
                </a:solidFill>
                <a:latin typeface="Open Sans Bold"/>
              </a:rPr>
              <a:t>strengthened 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over repeated encounters </a:t>
            </a:r>
            <a:r>
              <a:rPr lang="en-US" sz="2799" spc="111" dirty="0">
                <a:solidFill>
                  <a:srgbClr val="FFFFFF"/>
                </a:solidFill>
                <a:latin typeface="Open Sans"/>
                <a:sym typeface="Wingdings" panose="05000000000000000000" pitchFamily="2" charset="2"/>
              </a:rPr>
              <a:t></a:t>
            </a:r>
            <a:r>
              <a:rPr lang="en-US" sz="2799" b="1" spc="111" dirty="0">
                <a:solidFill>
                  <a:srgbClr val="FFFFFF"/>
                </a:solidFill>
                <a:latin typeface="Open Sans"/>
                <a:sym typeface="Wingdings" panose="05000000000000000000" pitchFamily="2" charset="2"/>
              </a:rPr>
              <a:t> lexicalization</a:t>
            </a:r>
            <a:endParaRPr lang="en-US" sz="2799" b="1" spc="111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37056" y="2818072"/>
            <a:ext cx="72133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6F6F6"/>
                </a:solidFill>
                <a:latin typeface="Inter Bold"/>
              </a:rPr>
              <a:t>Word Experience Model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04BB54-3A53-D821-FA8D-2D14E970EAB3}"/>
              </a:ext>
            </a:extLst>
          </p:cNvPr>
          <p:cNvGrpSpPr/>
          <p:nvPr/>
        </p:nvGrpSpPr>
        <p:grpSpPr>
          <a:xfrm>
            <a:off x="8587985" y="2440608"/>
            <a:ext cx="8748433" cy="2715409"/>
            <a:chOff x="8587985" y="2440608"/>
            <a:chExt cx="8748433" cy="2715409"/>
          </a:xfrm>
        </p:grpSpPr>
        <p:sp>
          <p:nvSpPr>
            <p:cNvPr id="12" name="Freeform 12"/>
            <p:cNvSpPr/>
            <p:nvPr/>
          </p:nvSpPr>
          <p:spPr>
            <a:xfrm>
              <a:off x="14319368" y="2734677"/>
              <a:ext cx="2575149" cy="2261449"/>
            </a:xfrm>
            <a:custGeom>
              <a:avLst/>
              <a:gdLst/>
              <a:ahLst/>
              <a:cxnLst/>
              <a:rect l="l" t="t" r="r" b="b"/>
              <a:pathLst>
                <a:path w="2575149" h="2261449">
                  <a:moveTo>
                    <a:pt x="0" y="0"/>
                  </a:moveTo>
                  <a:lnTo>
                    <a:pt x="2575149" y="0"/>
                  </a:lnTo>
                  <a:lnTo>
                    <a:pt x="2575149" y="2261449"/>
                  </a:lnTo>
                  <a:lnTo>
                    <a:pt x="0" y="226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3827541" y="2734677"/>
              <a:ext cx="983654" cy="1050504"/>
            </a:xfrm>
            <a:custGeom>
              <a:avLst/>
              <a:gdLst/>
              <a:ahLst/>
              <a:cxnLst/>
              <a:rect l="l" t="t" r="r" b="b"/>
              <a:pathLst>
                <a:path w="983654" h="1050504">
                  <a:moveTo>
                    <a:pt x="0" y="0"/>
                  </a:moveTo>
                  <a:lnTo>
                    <a:pt x="983654" y="0"/>
                  </a:lnTo>
                  <a:lnTo>
                    <a:pt x="983654" y="1050505"/>
                  </a:lnTo>
                  <a:lnTo>
                    <a:pt x="0" y="105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9112777" y="2734677"/>
              <a:ext cx="3825319" cy="903389"/>
              <a:chOff x="0" y="0"/>
              <a:chExt cx="1007491" cy="23793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7491" cy="237930"/>
              </a:xfrm>
              <a:custGeom>
                <a:avLst/>
                <a:gdLst/>
                <a:ahLst/>
                <a:cxnLst/>
                <a:rect l="l" t="t" r="r" b="b"/>
                <a:pathLst>
                  <a:path w="1007491" h="237930">
                    <a:moveTo>
                      <a:pt x="103217" y="0"/>
                    </a:moveTo>
                    <a:lnTo>
                      <a:pt x="904274" y="0"/>
                    </a:lnTo>
                    <a:cubicBezTo>
                      <a:pt x="931649" y="0"/>
                      <a:pt x="957903" y="10875"/>
                      <a:pt x="977260" y="30232"/>
                    </a:cubicBezTo>
                    <a:cubicBezTo>
                      <a:pt x="996617" y="49589"/>
                      <a:pt x="1007491" y="75842"/>
                      <a:pt x="1007491" y="103217"/>
                    </a:cubicBezTo>
                    <a:lnTo>
                      <a:pt x="1007491" y="134713"/>
                    </a:lnTo>
                    <a:cubicBezTo>
                      <a:pt x="1007491" y="162088"/>
                      <a:pt x="996617" y="188341"/>
                      <a:pt x="977260" y="207698"/>
                    </a:cubicBezTo>
                    <a:cubicBezTo>
                      <a:pt x="957903" y="227055"/>
                      <a:pt x="931649" y="237930"/>
                      <a:pt x="904274" y="237930"/>
                    </a:cubicBezTo>
                    <a:lnTo>
                      <a:pt x="103217" y="237930"/>
                    </a:lnTo>
                    <a:cubicBezTo>
                      <a:pt x="75842" y="237930"/>
                      <a:pt x="49589" y="227055"/>
                      <a:pt x="30232" y="207698"/>
                    </a:cubicBezTo>
                    <a:cubicBezTo>
                      <a:pt x="10875" y="188341"/>
                      <a:pt x="0" y="162088"/>
                      <a:pt x="0" y="134713"/>
                    </a:cubicBezTo>
                    <a:lnTo>
                      <a:pt x="0" y="103217"/>
                    </a:lnTo>
                    <a:cubicBezTo>
                      <a:pt x="0" y="75842"/>
                      <a:pt x="10875" y="49589"/>
                      <a:pt x="30232" y="30232"/>
                    </a:cubicBezTo>
                    <a:cubicBezTo>
                      <a:pt x="49589" y="10875"/>
                      <a:pt x="75842" y="0"/>
                      <a:pt x="103217" y="0"/>
                    </a:cubicBezTo>
                    <a:close/>
                  </a:path>
                </a:pathLst>
              </a:custGeom>
              <a:solidFill>
                <a:srgbClr val="B2B08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007491" cy="285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9112777" y="3837791"/>
              <a:ext cx="3825319" cy="903389"/>
              <a:chOff x="0" y="0"/>
              <a:chExt cx="1007491" cy="2379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07491" cy="237930"/>
              </a:xfrm>
              <a:custGeom>
                <a:avLst/>
                <a:gdLst/>
                <a:ahLst/>
                <a:cxnLst/>
                <a:rect l="l" t="t" r="r" b="b"/>
                <a:pathLst>
                  <a:path w="1007491" h="237930">
                    <a:moveTo>
                      <a:pt x="103217" y="0"/>
                    </a:moveTo>
                    <a:lnTo>
                      <a:pt x="904274" y="0"/>
                    </a:lnTo>
                    <a:cubicBezTo>
                      <a:pt x="931649" y="0"/>
                      <a:pt x="957903" y="10875"/>
                      <a:pt x="977260" y="30232"/>
                    </a:cubicBezTo>
                    <a:cubicBezTo>
                      <a:pt x="996617" y="49589"/>
                      <a:pt x="1007491" y="75842"/>
                      <a:pt x="1007491" y="103217"/>
                    </a:cubicBezTo>
                    <a:lnTo>
                      <a:pt x="1007491" y="134713"/>
                    </a:lnTo>
                    <a:cubicBezTo>
                      <a:pt x="1007491" y="162088"/>
                      <a:pt x="996617" y="188341"/>
                      <a:pt x="977260" y="207698"/>
                    </a:cubicBezTo>
                    <a:cubicBezTo>
                      <a:pt x="957903" y="227055"/>
                      <a:pt x="931649" y="237930"/>
                      <a:pt x="904274" y="237930"/>
                    </a:cubicBezTo>
                    <a:lnTo>
                      <a:pt x="103217" y="237930"/>
                    </a:lnTo>
                    <a:cubicBezTo>
                      <a:pt x="75842" y="237930"/>
                      <a:pt x="49589" y="227055"/>
                      <a:pt x="30232" y="207698"/>
                    </a:cubicBezTo>
                    <a:cubicBezTo>
                      <a:pt x="10875" y="188341"/>
                      <a:pt x="0" y="162088"/>
                      <a:pt x="0" y="134713"/>
                    </a:cubicBezTo>
                    <a:lnTo>
                      <a:pt x="0" y="103217"/>
                    </a:lnTo>
                    <a:cubicBezTo>
                      <a:pt x="0" y="75842"/>
                      <a:pt x="10875" y="49589"/>
                      <a:pt x="30232" y="30232"/>
                    </a:cubicBezTo>
                    <a:cubicBezTo>
                      <a:pt x="49589" y="10875"/>
                      <a:pt x="75842" y="0"/>
                      <a:pt x="103217" y="0"/>
                    </a:cubicBezTo>
                    <a:close/>
                  </a:path>
                </a:pathLst>
              </a:custGeom>
              <a:solidFill>
                <a:srgbClr val="B2B08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007491" cy="285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8587985" y="2440608"/>
              <a:ext cx="8748433" cy="2715409"/>
            </a:xfrm>
            <a:custGeom>
              <a:avLst/>
              <a:gdLst/>
              <a:ahLst/>
              <a:cxnLst/>
              <a:rect l="l" t="t" r="r" b="b"/>
              <a:pathLst>
                <a:path w="2304114" h="715170">
                  <a:moveTo>
                    <a:pt x="45132" y="0"/>
                  </a:moveTo>
                  <a:lnTo>
                    <a:pt x="2258982" y="0"/>
                  </a:lnTo>
                  <a:cubicBezTo>
                    <a:pt x="2270951" y="0"/>
                    <a:pt x="2282431" y="4755"/>
                    <a:pt x="2290895" y="13219"/>
                  </a:cubicBezTo>
                  <a:cubicBezTo>
                    <a:pt x="2299359" y="21683"/>
                    <a:pt x="2304114" y="33163"/>
                    <a:pt x="2304114" y="45132"/>
                  </a:cubicBezTo>
                  <a:lnTo>
                    <a:pt x="2304114" y="670037"/>
                  </a:lnTo>
                  <a:cubicBezTo>
                    <a:pt x="2304114" y="682007"/>
                    <a:pt x="2299359" y="693487"/>
                    <a:pt x="2290895" y="701951"/>
                  </a:cubicBezTo>
                  <a:cubicBezTo>
                    <a:pt x="2282431" y="710415"/>
                    <a:pt x="2270951" y="715170"/>
                    <a:pt x="2258982" y="715170"/>
                  </a:cubicBezTo>
                  <a:lnTo>
                    <a:pt x="45132" y="715170"/>
                  </a:lnTo>
                  <a:cubicBezTo>
                    <a:pt x="33163" y="715170"/>
                    <a:pt x="21683" y="710415"/>
                    <a:pt x="13219" y="701951"/>
                  </a:cubicBezTo>
                  <a:cubicBezTo>
                    <a:pt x="4755" y="693487"/>
                    <a:pt x="0" y="682007"/>
                    <a:pt x="0" y="670037"/>
                  </a:cubicBezTo>
                  <a:lnTo>
                    <a:pt x="0" y="45132"/>
                  </a:lnTo>
                  <a:cubicBezTo>
                    <a:pt x="0" y="33163"/>
                    <a:pt x="4755" y="21683"/>
                    <a:pt x="13219" y="13219"/>
                  </a:cubicBezTo>
                  <a:cubicBezTo>
                    <a:pt x="21683" y="4755"/>
                    <a:pt x="33163" y="0"/>
                    <a:pt x="45132" y="0"/>
                  </a:cubicBezTo>
                  <a:close/>
                </a:path>
              </a:pathLst>
            </a:custGeom>
            <a:solidFill>
              <a:srgbClr val="000000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112777" y="2979997"/>
              <a:ext cx="3802803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9"/>
                </a:lnSpc>
              </a:pPr>
              <a:r>
                <a:rPr lang="en-US" sz="3999" spc="-199" dirty="0">
                  <a:solidFill>
                    <a:srgbClr val="F6F6F6"/>
                  </a:solidFill>
                  <a:latin typeface="Inter"/>
                </a:rPr>
                <a:t>lacuna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57162" y="4083110"/>
              <a:ext cx="4136550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9"/>
                </a:lnSpc>
              </a:pPr>
              <a:r>
                <a:rPr lang="en-US" sz="3999" spc="-199" dirty="0">
                  <a:solidFill>
                    <a:srgbClr val="F6F6F6"/>
                  </a:solidFill>
                  <a:latin typeface="Inter"/>
                </a:rPr>
                <a:t>[</a:t>
              </a:r>
              <a:r>
                <a:rPr lang="en-US" sz="3999" spc="-199" dirty="0" err="1">
                  <a:solidFill>
                    <a:srgbClr val="F6F6F6"/>
                  </a:solidFill>
                  <a:latin typeface="Inter"/>
                </a:rPr>
                <a:t>l</a:t>
              </a:r>
              <a:r>
                <a:rPr lang="en-US" sz="3999" spc="-199" dirty="0" err="1">
                  <a:solidFill>
                    <a:srgbClr val="F6F6F6"/>
                  </a:solidFill>
                  <a:latin typeface="Inter Italics"/>
                </a:rPr>
                <a:t>uh</a:t>
              </a:r>
              <a:r>
                <a:rPr lang="en-US" sz="3999" spc="-199" dirty="0" err="1">
                  <a:solidFill>
                    <a:srgbClr val="F6F6F6"/>
                  </a:solidFill>
                  <a:latin typeface="Inter"/>
                </a:rPr>
                <a:t>-</a:t>
              </a:r>
              <a:r>
                <a:rPr lang="en-US" sz="3999" spc="-199" dirty="0" err="1">
                  <a:solidFill>
                    <a:srgbClr val="F6F6F6"/>
                  </a:solidFill>
                  <a:latin typeface="Inter Bold"/>
                </a:rPr>
                <a:t>kyoo-</a:t>
              </a:r>
              <a:r>
                <a:rPr lang="en-US" sz="3999" spc="-199" dirty="0" err="1">
                  <a:solidFill>
                    <a:srgbClr val="F6F6F6"/>
                  </a:solidFill>
                  <a:latin typeface="Inter"/>
                </a:rPr>
                <a:t>n</a:t>
              </a:r>
              <a:r>
                <a:rPr lang="en-US" sz="3999" spc="-199" dirty="0" err="1">
                  <a:solidFill>
                    <a:srgbClr val="F6F6F6"/>
                  </a:solidFill>
                  <a:latin typeface="Inter Italics"/>
                </a:rPr>
                <a:t>uh</a:t>
              </a:r>
              <a:r>
                <a:rPr lang="en-US" sz="3999" spc="-199" dirty="0">
                  <a:solidFill>
                    <a:srgbClr val="F6F6F6"/>
                  </a:solidFill>
                  <a:latin typeface="Inter"/>
                </a:rPr>
                <a:t>]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34323" y="584745"/>
            <a:ext cx="681884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>
                <a:solidFill>
                  <a:srgbClr val="000000"/>
                </a:solidFill>
                <a:latin typeface="Open Sans Bold"/>
              </a:rPr>
              <a:t>HOW WE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4783" y="5946341"/>
            <a:ext cx="10705019" cy="4340659"/>
            <a:chOff x="0" y="0"/>
            <a:chExt cx="2819429" cy="1143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9429" cy="1143219"/>
            </a:xfrm>
            <a:custGeom>
              <a:avLst/>
              <a:gdLst/>
              <a:ahLst/>
              <a:cxnLst/>
              <a:rect l="l" t="t" r="r" b="b"/>
              <a:pathLst>
                <a:path w="2819429" h="1143219">
                  <a:moveTo>
                    <a:pt x="0" y="0"/>
                  </a:moveTo>
                  <a:lnTo>
                    <a:pt x="2819429" y="0"/>
                  </a:lnTo>
                  <a:lnTo>
                    <a:pt x="2819429" y="1143219"/>
                  </a:lnTo>
                  <a:lnTo>
                    <a:pt x="0" y="114321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19429" cy="1190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53048" y="-912528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68200" y="5143500"/>
            <a:ext cx="4991100" cy="4910744"/>
          </a:xfrm>
          <a:custGeom>
            <a:avLst/>
            <a:gdLst/>
            <a:ahLst/>
            <a:cxnLst/>
            <a:rect l="l" t="t" r="r" b="b"/>
            <a:pathLst>
              <a:path w="4815200" h="4815200">
                <a:moveTo>
                  <a:pt x="0" y="0"/>
                </a:moveTo>
                <a:lnTo>
                  <a:pt x="4815200" y="0"/>
                </a:lnTo>
                <a:lnTo>
                  <a:pt x="4815200" y="4815200"/>
                </a:lnTo>
                <a:lnTo>
                  <a:pt x="0" y="48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08" b="-118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830382" y="571794"/>
            <a:ext cx="9924261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6200">
                <a:solidFill>
                  <a:srgbClr val="17726D"/>
                </a:solidFill>
                <a:latin typeface="Inter Bold"/>
              </a:rPr>
              <a:t>FACTORS AFFECTING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0382" y="2617357"/>
            <a:ext cx="523821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17726D"/>
                </a:solidFill>
                <a:latin typeface="Inter Ultra-Bold"/>
              </a:rPr>
              <a:t>MODALITY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361805"/>
            <a:ext cx="725315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Inter Ultra-Bold"/>
              </a:rPr>
              <a:t>INDIVIDUAL DIFFERENCES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0382" y="1375704"/>
            <a:ext cx="681884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>
                <a:solidFill>
                  <a:srgbClr val="000000"/>
                </a:solidFill>
                <a:latin typeface="Open Sans Semi-Bold"/>
              </a:rPr>
              <a:t>WORD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30382" y="3193620"/>
            <a:ext cx="9349862" cy="181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4927"/>
              </a:lnSpc>
              <a:buFont typeface="Arial"/>
              <a:buChar char="•"/>
            </a:pPr>
            <a:r>
              <a:rPr lang="en-US" sz="2799" spc="111" dirty="0">
                <a:solidFill>
                  <a:srgbClr val="000000"/>
                </a:solidFill>
                <a:latin typeface="Open Sans Bold"/>
              </a:rPr>
              <a:t>visual word learning advantage</a:t>
            </a:r>
            <a:r>
              <a:rPr lang="en-US" sz="2799" spc="111" dirty="0">
                <a:solidFill>
                  <a:srgbClr val="000000"/>
                </a:solidFill>
                <a:latin typeface="Open Sans"/>
              </a:rPr>
              <a:t> in visual recognition (Nelson et al., 2005) and in recall (Gallo et al. 2001)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7414" y="6909810"/>
            <a:ext cx="9349862" cy="307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927"/>
              </a:lnSpc>
              <a:buFont typeface="Arial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Open Sans Bold"/>
              </a:rPr>
              <a:t>reading comprehension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 ability aids word learning (</a:t>
            </a:r>
            <a:r>
              <a:rPr lang="en-US" sz="2799" spc="111" dirty="0" err="1">
                <a:solidFill>
                  <a:srgbClr val="FFFFFF"/>
                </a:solidFill>
                <a:latin typeface="Open Sans"/>
              </a:rPr>
              <a:t>Balass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 et al, 2010; </a:t>
            </a:r>
            <a:r>
              <a:rPr lang="en-US" sz="2799" spc="111" dirty="0" err="1">
                <a:solidFill>
                  <a:srgbClr val="FFFFFF"/>
                </a:solidFill>
                <a:latin typeface="Open Sans"/>
              </a:rPr>
              <a:t>Perfetti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, 2007)</a:t>
            </a:r>
          </a:p>
          <a:p>
            <a:pPr marL="604518" lvl="1" indent="-302259" algn="l">
              <a:lnSpc>
                <a:spcPts val="4927"/>
              </a:lnSpc>
              <a:buFont typeface="Arial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Open Sans Bold"/>
              </a:rPr>
              <a:t>phonological skills</a:t>
            </a: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 aid word learning (for review see Meade, 2020)</a:t>
            </a:r>
          </a:p>
          <a:p>
            <a:pPr marL="604518" lvl="1" indent="-302259" algn="l">
              <a:lnSpc>
                <a:spcPts val="4927"/>
              </a:lnSpc>
              <a:buFont typeface="Arial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Open Sans"/>
              </a:rPr>
              <a:t>individuals create</a:t>
            </a:r>
            <a:r>
              <a:rPr lang="en-US" sz="2799" spc="111" dirty="0">
                <a:solidFill>
                  <a:srgbClr val="FFFFFF"/>
                </a:solidFill>
                <a:latin typeface="Open Sans Bold"/>
              </a:rPr>
              <a:t> cross-modal traces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7414" y="5448919"/>
            <a:ext cx="942079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00"/>
              </a:lnSpc>
            </a:pPr>
            <a:r>
              <a:rPr lang="en-US" sz="2000" spc="148" dirty="0">
                <a:solidFill>
                  <a:srgbClr val="000000"/>
                </a:solidFill>
                <a:latin typeface="Open Sans Semi-Bold"/>
              </a:rPr>
              <a:t>Figure adapted from Nelson et al., 2005 &amp; Galo et al., 2001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36ED0B-34FA-EC80-829F-C6AD6B57E856}"/>
              </a:ext>
            </a:extLst>
          </p:cNvPr>
          <p:cNvGrpSpPr/>
          <p:nvPr/>
        </p:nvGrpSpPr>
        <p:grpSpPr>
          <a:xfrm>
            <a:off x="282696" y="0"/>
            <a:ext cx="7191137" cy="6059809"/>
            <a:chOff x="282696" y="0"/>
            <a:chExt cx="7191137" cy="605980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7231A9-7E2A-CBF1-3484-F1BDC821D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696" y="0"/>
              <a:ext cx="7191137" cy="6059809"/>
            </a:xfrm>
            <a:prstGeom prst="rect">
              <a:avLst/>
            </a:prstGeom>
          </p:spPr>
        </p:pic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74B55420-1591-AB3B-7D1C-444521BF3023}"/>
                </a:ext>
              </a:extLst>
            </p:cNvPr>
            <p:cNvSpPr txBox="1"/>
            <p:nvPr/>
          </p:nvSpPr>
          <p:spPr>
            <a:xfrm>
              <a:off x="1838886" y="965494"/>
              <a:ext cx="1201259" cy="410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520"/>
                </a:lnSpc>
              </a:pPr>
              <a:r>
                <a:rPr lang="en-US" sz="2000" spc="8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*</a:t>
              </a:r>
            </a:p>
          </p:txBody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45F417A8-BE82-FFDB-3C9A-03C62B464D0A}"/>
                </a:ext>
              </a:extLst>
            </p:cNvPr>
            <p:cNvSpPr txBox="1"/>
            <p:nvPr/>
          </p:nvSpPr>
          <p:spPr>
            <a:xfrm>
              <a:off x="5426581" y="2834787"/>
              <a:ext cx="1201259" cy="410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520"/>
                </a:lnSpc>
              </a:pPr>
              <a:r>
                <a:rPr lang="en-US" sz="2000" spc="8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*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BFB3ECE-26A0-617C-589A-64B37E52F0C1}"/>
              </a:ext>
            </a:extLst>
          </p:cNvPr>
          <p:cNvSpPr/>
          <p:nvPr/>
        </p:nvSpPr>
        <p:spPr>
          <a:xfrm>
            <a:off x="4876800" y="1104900"/>
            <a:ext cx="2209800" cy="4297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592271-F60F-C31F-D070-7B79EF7032CA}"/>
              </a:ext>
            </a:extLst>
          </p:cNvPr>
          <p:cNvCxnSpPr>
            <a:cxnSpLocks/>
          </p:cNvCxnSpPr>
          <p:nvPr/>
        </p:nvCxnSpPr>
        <p:spPr>
          <a:xfrm flipH="1" flipV="1">
            <a:off x="15542085" y="6909175"/>
            <a:ext cx="492084" cy="1117082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562BE-0AAC-0D09-7F78-1113B1673431}"/>
              </a:ext>
            </a:extLst>
          </p:cNvPr>
          <p:cNvCxnSpPr>
            <a:cxnSpLocks/>
          </p:cNvCxnSpPr>
          <p:nvPr/>
        </p:nvCxnSpPr>
        <p:spPr>
          <a:xfrm>
            <a:off x="15555784" y="6944291"/>
            <a:ext cx="478385" cy="1140802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9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9161" cy="10287000"/>
            <a:chOff x="0" y="0"/>
            <a:chExt cx="245179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1795" cy="2709333"/>
            </a:xfrm>
            <a:custGeom>
              <a:avLst/>
              <a:gdLst/>
              <a:ahLst/>
              <a:cxnLst/>
              <a:rect l="l" t="t" r="r" b="b"/>
              <a:pathLst>
                <a:path w="2451795" h="2709333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5179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4768983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803952" y="863012"/>
            <a:ext cx="7455348" cy="1017870"/>
            <a:chOff x="0" y="-43638"/>
            <a:chExt cx="1963549" cy="2680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3549" cy="201406"/>
            </a:xfrm>
            <a:custGeom>
              <a:avLst/>
              <a:gdLst/>
              <a:ahLst/>
              <a:cxnLst/>
              <a:rect l="l" t="t" r="r" b="b"/>
              <a:pathLst>
                <a:path w="1963549" h="201406">
                  <a:moveTo>
                    <a:pt x="52960" y="0"/>
                  </a:moveTo>
                  <a:lnTo>
                    <a:pt x="1910588" y="0"/>
                  </a:lnTo>
                  <a:cubicBezTo>
                    <a:pt x="1924634" y="0"/>
                    <a:pt x="1938105" y="5580"/>
                    <a:pt x="1948037" y="15512"/>
                  </a:cubicBezTo>
                  <a:cubicBezTo>
                    <a:pt x="1957969" y="25444"/>
                    <a:pt x="1963549" y="38914"/>
                    <a:pt x="1963549" y="52960"/>
                  </a:cubicBezTo>
                  <a:lnTo>
                    <a:pt x="1963549" y="148446"/>
                  </a:lnTo>
                  <a:cubicBezTo>
                    <a:pt x="1963549" y="162492"/>
                    <a:pt x="1957969" y="175962"/>
                    <a:pt x="1948037" y="185894"/>
                  </a:cubicBezTo>
                  <a:cubicBezTo>
                    <a:pt x="1938105" y="195826"/>
                    <a:pt x="1924634" y="201406"/>
                    <a:pt x="1910588" y="201406"/>
                  </a:cubicBezTo>
                  <a:lnTo>
                    <a:pt x="52960" y="201406"/>
                  </a:lnTo>
                  <a:cubicBezTo>
                    <a:pt x="38914" y="201406"/>
                    <a:pt x="25444" y="195826"/>
                    <a:pt x="15512" y="185894"/>
                  </a:cubicBezTo>
                  <a:cubicBezTo>
                    <a:pt x="5580" y="175962"/>
                    <a:pt x="0" y="162492"/>
                    <a:pt x="0" y="148446"/>
                  </a:cubicBezTo>
                  <a:lnTo>
                    <a:pt x="0" y="52960"/>
                  </a:lnTo>
                  <a:cubicBezTo>
                    <a:pt x="0" y="38914"/>
                    <a:pt x="5580" y="25444"/>
                    <a:pt x="15512" y="15512"/>
                  </a:cubicBezTo>
                  <a:cubicBezTo>
                    <a:pt x="25444" y="5580"/>
                    <a:pt x="38914" y="0"/>
                    <a:pt x="5296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3638"/>
              <a:ext cx="1963549" cy="26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Confirm modality effect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03952" y="3458044"/>
            <a:ext cx="7455348" cy="1017870"/>
            <a:chOff x="0" y="-46801"/>
            <a:chExt cx="1963549" cy="2680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3549" cy="201406"/>
            </a:xfrm>
            <a:custGeom>
              <a:avLst/>
              <a:gdLst/>
              <a:ahLst/>
              <a:cxnLst/>
              <a:rect l="l" t="t" r="r" b="b"/>
              <a:pathLst>
                <a:path w="1963549" h="201406">
                  <a:moveTo>
                    <a:pt x="52960" y="0"/>
                  </a:moveTo>
                  <a:lnTo>
                    <a:pt x="1910588" y="0"/>
                  </a:lnTo>
                  <a:cubicBezTo>
                    <a:pt x="1924634" y="0"/>
                    <a:pt x="1938105" y="5580"/>
                    <a:pt x="1948037" y="15512"/>
                  </a:cubicBezTo>
                  <a:cubicBezTo>
                    <a:pt x="1957969" y="25444"/>
                    <a:pt x="1963549" y="38914"/>
                    <a:pt x="1963549" y="52960"/>
                  </a:cubicBezTo>
                  <a:lnTo>
                    <a:pt x="1963549" y="148446"/>
                  </a:lnTo>
                  <a:cubicBezTo>
                    <a:pt x="1963549" y="162492"/>
                    <a:pt x="1957969" y="175962"/>
                    <a:pt x="1948037" y="185894"/>
                  </a:cubicBezTo>
                  <a:cubicBezTo>
                    <a:pt x="1938105" y="195826"/>
                    <a:pt x="1924634" y="201406"/>
                    <a:pt x="1910588" y="201406"/>
                  </a:cubicBezTo>
                  <a:lnTo>
                    <a:pt x="52960" y="201406"/>
                  </a:lnTo>
                  <a:cubicBezTo>
                    <a:pt x="38914" y="201406"/>
                    <a:pt x="25444" y="195826"/>
                    <a:pt x="15512" y="185894"/>
                  </a:cubicBezTo>
                  <a:cubicBezTo>
                    <a:pt x="5580" y="175962"/>
                    <a:pt x="0" y="162492"/>
                    <a:pt x="0" y="148446"/>
                  </a:cubicBezTo>
                  <a:lnTo>
                    <a:pt x="0" y="52960"/>
                  </a:lnTo>
                  <a:cubicBezTo>
                    <a:pt x="0" y="38914"/>
                    <a:pt x="5580" y="25444"/>
                    <a:pt x="15512" y="15512"/>
                  </a:cubicBezTo>
                  <a:cubicBezTo>
                    <a:pt x="25444" y="5580"/>
                    <a:pt x="38914" y="0"/>
                    <a:pt x="5296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6801"/>
              <a:ext cx="1963549" cy="26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Test individual </a:t>
              </a:r>
              <a:r>
                <a:rPr lang="en-US" sz="3200" dirty="0" err="1">
                  <a:solidFill>
                    <a:srgbClr val="FFFFFF"/>
                  </a:solidFill>
                  <a:latin typeface="Inter Bold"/>
                </a:rPr>
                <a:t>diferences</a:t>
              </a:r>
              <a:endParaRPr lang="en-US" sz="3200" dirty="0">
                <a:solidFill>
                  <a:srgbClr val="FFFFFF"/>
                </a:solidFill>
                <a:latin typeface="Inter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41633" y="7975432"/>
            <a:ext cx="3803190" cy="38031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68930" y="6621818"/>
            <a:ext cx="7455348" cy="1579844"/>
            <a:chOff x="0" y="-41588"/>
            <a:chExt cx="1963549" cy="4160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3549" cy="349416"/>
            </a:xfrm>
            <a:custGeom>
              <a:avLst/>
              <a:gdLst/>
              <a:ahLst/>
              <a:cxnLst/>
              <a:rect l="l" t="t" r="r" b="b"/>
              <a:pathLst>
                <a:path w="1963549" h="349416">
                  <a:moveTo>
                    <a:pt x="52960" y="0"/>
                  </a:moveTo>
                  <a:lnTo>
                    <a:pt x="1910588" y="0"/>
                  </a:lnTo>
                  <a:cubicBezTo>
                    <a:pt x="1924634" y="0"/>
                    <a:pt x="1938105" y="5580"/>
                    <a:pt x="1948037" y="15512"/>
                  </a:cubicBezTo>
                  <a:cubicBezTo>
                    <a:pt x="1957969" y="25444"/>
                    <a:pt x="1963549" y="38914"/>
                    <a:pt x="1963549" y="52960"/>
                  </a:cubicBezTo>
                  <a:lnTo>
                    <a:pt x="1963549" y="296455"/>
                  </a:lnTo>
                  <a:cubicBezTo>
                    <a:pt x="1963549" y="310501"/>
                    <a:pt x="1957969" y="323972"/>
                    <a:pt x="1948037" y="333904"/>
                  </a:cubicBezTo>
                  <a:cubicBezTo>
                    <a:pt x="1938105" y="343836"/>
                    <a:pt x="1924634" y="349416"/>
                    <a:pt x="1910588" y="349416"/>
                  </a:cubicBezTo>
                  <a:lnTo>
                    <a:pt x="52960" y="349416"/>
                  </a:lnTo>
                  <a:cubicBezTo>
                    <a:pt x="38914" y="349416"/>
                    <a:pt x="25444" y="343836"/>
                    <a:pt x="15512" y="333904"/>
                  </a:cubicBezTo>
                  <a:cubicBezTo>
                    <a:pt x="5580" y="323972"/>
                    <a:pt x="0" y="310501"/>
                    <a:pt x="0" y="296455"/>
                  </a:cubicBezTo>
                  <a:lnTo>
                    <a:pt x="0" y="52960"/>
                  </a:lnTo>
                  <a:cubicBezTo>
                    <a:pt x="0" y="38914"/>
                    <a:pt x="5580" y="25444"/>
                    <a:pt x="15512" y="15512"/>
                  </a:cubicBezTo>
                  <a:cubicBezTo>
                    <a:pt x="25444" y="5580"/>
                    <a:pt x="38914" y="0"/>
                    <a:pt x="5296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1588"/>
              <a:ext cx="1963549" cy="41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Inter Bold"/>
                </a:rPr>
                <a:t>Investigate interaction between modality and skills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104900"/>
            <a:ext cx="8147912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6200" dirty="0">
                <a:solidFill>
                  <a:srgbClr val="FFFFFF"/>
                </a:solidFill>
                <a:latin typeface="Inter Bold"/>
              </a:rPr>
              <a:t>RESEARCH QUESTIONS: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876596"/>
            <a:ext cx="8138387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FFFFFF"/>
                </a:solidFill>
                <a:latin typeface="Open Sans Semi-Bold"/>
              </a:rPr>
              <a:t>HOW DO THESE WORD LEARNING FACTORS AFFECT SUBSEQENT WORD READING?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22118" y="1894650"/>
            <a:ext cx="7162643" cy="51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Visual vs. auditory word learning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22118" y="8201660"/>
            <a:ext cx="7237182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Modality x Phonological Skills</a:t>
            </a:r>
          </a:p>
          <a:p>
            <a:pPr marL="0" lvl="0" indent="0" algn="l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Modality x Reading Comprehension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7140" y="4495705"/>
            <a:ext cx="7202160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Phonological Skills (decoding &amp; recoding)</a:t>
            </a:r>
          </a:p>
          <a:p>
            <a:pPr marL="0" lvl="0" indent="0" algn="l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Reading Comprehension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8930" y="-1565593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66800" y="567831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7451" y="2724657"/>
            <a:ext cx="14607975" cy="5875349"/>
          </a:xfrm>
          <a:custGeom>
            <a:avLst/>
            <a:gdLst/>
            <a:ahLst/>
            <a:cxnLst/>
            <a:rect l="l" t="t" r="r" b="b"/>
            <a:pathLst>
              <a:path w="14607975" h="5875349">
                <a:moveTo>
                  <a:pt x="0" y="0"/>
                </a:moveTo>
                <a:lnTo>
                  <a:pt x="14607975" y="0"/>
                </a:lnTo>
                <a:lnTo>
                  <a:pt x="14607975" y="5875349"/>
                </a:lnTo>
                <a:lnTo>
                  <a:pt x="0" y="5875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4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312547" y="925830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01710" y="9415060"/>
            <a:ext cx="715180" cy="7151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2C8BB-90AC-D477-C92B-005B1F69762B}"/>
              </a:ext>
            </a:extLst>
          </p:cNvPr>
          <p:cNvGrpSpPr/>
          <p:nvPr/>
        </p:nvGrpSpPr>
        <p:grpSpPr>
          <a:xfrm>
            <a:off x="9231800" y="8387720"/>
            <a:ext cx="6743625" cy="1556380"/>
            <a:chOff x="9231800" y="8387720"/>
            <a:chExt cx="6743625" cy="1556380"/>
          </a:xfrm>
        </p:grpSpPr>
        <p:sp>
          <p:nvSpPr>
            <p:cNvPr id="17" name="Freeform 17"/>
            <p:cNvSpPr/>
            <p:nvPr/>
          </p:nvSpPr>
          <p:spPr>
            <a:xfrm>
              <a:off x="9231800" y="8600006"/>
              <a:ext cx="6743625" cy="1194728"/>
            </a:xfrm>
            <a:prstGeom prst="roundRect">
              <a:avLst/>
            </a:pr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231800" y="8387720"/>
              <a:ext cx="6743625" cy="1556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Open Sans Medium"/>
                </a:rPr>
                <a:t>SCQ: Did the meaning of the word match the context of the sentence?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66800" y="745202"/>
            <a:ext cx="12653971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6200">
                <a:solidFill>
                  <a:srgbClr val="17726D"/>
                </a:solidFill>
                <a:latin typeface="Inter Bold"/>
              </a:rPr>
              <a:t>METHOD: STUDY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3000" y="1594551"/>
            <a:ext cx="13390922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 dirty="0">
                <a:solidFill>
                  <a:srgbClr val="000000"/>
                </a:solidFill>
                <a:latin typeface="Open Sans Semi-Bold"/>
              </a:rPr>
              <a:t>WITHIN GROUPS STUDY (N = 26 [</a:t>
            </a:r>
            <a:r>
              <a:rPr lang="en-US" sz="3199" spc="236" dirty="0">
                <a:solidFill>
                  <a:srgbClr val="000000"/>
                </a:solidFill>
                <a:latin typeface="Open Sans Semi-Bold Italics"/>
              </a:rPr>
              <a:t>M</a:t>
            </a:r>
            <a:r>
              <a:rPr lang="en-US" sz="3199" spc="236" dirty="0">
                <a:solidFill>
                  <a:srgbClr val="000000"/>
                </a:solidFill>
                <a:latin typeface="Open Sans Semi-Bold"/>
              </a:rPr>
              <a:t> AGE = 20.4, </a:t>
            </a:r>
            <a:r>
              <a:rPr lang="en-US" sz="3199" spc="236" dirty="0">
                <a:solidFill>
                  <a:srgbClr val="000000"/>
                </a:solidFill>
                <a:latin typeface="Open Sans Semi-Bold Italics"/>
              </a:rPr>
              <a:t>SD</a:t>
            </a:r>
            <a:r>
              <a:rPr lang="en-US" sz="3199" spc="236" dirty="0">
                <a:solidFill>
                  <a:srgbClr val="000000"/>
                </a:solidFill>
                <a:latin typeface="Open Sans Semi-Bold"/>
              </a:rPr>
              <a:t> = 2.61])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C4F31A2F-415A-4444-EFB9-41FBE4F362F1}"/>
              </a:ext>
            </a:extLst>
          </p:cNvPr>
          <p:cNvSpPr txBox="1"/>
          <p:nvPr/>
        </p:nvSpPr>
        <p:spPr>
          <a:xfrm>
            <a:off x="1828800" y="8720446"/>
            <a:ext cx="5768869" cy="694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</a:pPr>
            <a:r>
              <a:rPr lang="en-US" sz="2000" spc="148" dirty="0">
                <a:solidFill>
                  <a:srgbClr val="000000"/>
                </a:solidFill>
                <a:latin typeface="Open Sans Semi-Bold"/>
              </a:rPr>
              <a:t>Stimuli were used in 2 previous studies </a:t>
            </a:r>
          </a:p>
          <a:p>
            <a:pPr lvl="0">
              <a:lnSpc>
                <a:spcPts val="2800"/>
              </a:lnSpc>
            </a:pPr>
            <a:r>
              <a:rPr lang="en-US" sz="2000" spc="148" dirty="0">
                <a:solidFill>
                  <a:srgbClr val="000000"/>
                </a:solidFill>
                <a:latin typeface="Open Sans Semi-Bold"/>
              </a:rPr>
              <a:t>(</a:t>
            </a:r>
            <a:r>
              <a:rPr lang="en-US" sz="2000" spc="148" dirty="0" err="1">
                <a:solidFill>
                  <a:srgbClr val="000000"/>
                </a:solidFill>
                <a:latin typeface="Open Sans Semi-Bold"/>
              </a:rPr>
              <a:t>Balass</a:t>
            </a:r>
            <a:r>
              <a:rPr lang="en-US" sz="2000" spc="148" dirty="0">
                <a:solidFill>
                  <a:srgbClr val="000000"/>
                </a:solidFill>
                <a:latin typeface="Open Sans Semi-Bold"/>
              </a:rPr>
              <a:t> et al., 2010 &amp; Elgort et al., 2015)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6098A7-B37C-5DFE-DFD1-A1DC9E60E99F}"/>
              </a:ext>
            </a:extLst>
          </p:cNvPr>
          <p:cNvSpPr/>
          <p:nvPr/>
        </p:nvSpPr>
        <p:spPr>
          <a:xfrm>
            <a:off x="9008732" y="2604216"/>
            <a:ext cx="7602868" cy="58464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80315" y="-3276142"/>
            <a:ext cx="5402508" cy="54025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66800" y="573620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37752" y="573620"/>
            <a:ext cx="715180" cy="7151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0" y="5757868"/>
            <a:ext cx="18822783" cy="4529132"/>
            <a:chOff x="0" y="0"/>
            <a:chExt cx="4957441" cy="119285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57441" cy="1192858"/>
            </a:xfrm>
            <a:custGeom>
              <a:avLst/>
              <a:gdLst/>
              <a:ahLst/>
              <a:cxnLst/>
              <a:rect l="l" t="t" r="r" b="b"/>
              <a:pathLst>
                <a:path w="4957441" h="1192858">
                  <a:moveTo>
                    <a:pt x="0" y="0"/>
                  </a:moveTo>
                  <a:lnTo>
                    <a:pt x="4957441" y="0"/>
                  </a:lnTo>
                  <a:lnTo>
                    <a:pt x="4957441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4957441" cy="124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43000" y="663081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METHOD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43000" y="1600341"/>
            <a:ext cx="10394752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>
                <a:solidFill>
                  <a:srgbClr val="000000"/>
                </a:solidFill>
                <a:latin typeface="Open Sans Semi-Bold"/>
              </a:rPr>
              <a:t>WORD LEARNING AND SENTENCE READING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395BFFF-323A-66D5-00AE-5B8E7F810305}"/>
              </a:ext>
            </a:extLst>
          </p:cNvPr>
          <p:cNvGrpSpPr/>
          <p:nvPr/>
        </p:nvGrpSpPr>
        <p:grpSpPr>
          <a:xfrm>
            <a:off x="1023938" y="5973634"/>
            <a:ext cx="16230600" cy="4046666"/>
            <a:chOff x="942503" y="6026177"/>
            <a:chExt cx="16230600" cy="4046666"/>
          </a:xfrm>
        </p:grpSpPr>
        <p:grpSp>
          <p:nvGrpSpPr>
            <p:cNvPr id="36" name="Group 36"/>
            <p:cNvGrpSpPr/>
            <p:nvPr/>
          </p:nvGrpSpPr>
          <p:grpSpPr>
            <a:xfrm>
              <a:off x="942503" y="6026177"/>
              <a:ext cx="2832912" cy="1808396"/>
              <a:chOff x="0" y="0"/>
              <a:chExt cx="746117" cy="47628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+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175451" y="6399222"/>
              <a:ext cx="2832912" cy="1808396"/>
              <a:chOff x="0" y="0"/>
              <a:chExt cx="746117" cy="47628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Her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408399" y="6772267"/>
              <a:ext cx="2832912" cy="1808396"/>
              <a:chOff x="0" y="0"/>
              <a:chExt cx="746117" cy="47628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+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7641347" y="7145312"/>
              <a:ext cx="2832912" cy="1808396"/>
              <a:chOff x="0" y="0"/>
              <a:chExt cx="746117" cy="47628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 dirty="0">
                    <a:solidFill>
                      <a:srgbClr val="000000"/>
                    </a:solidFill>
                    <a:latin typeface="Open Sans Medium"/>
                  </a:rPr>
                  <a:t>argument</a:t>
                </a: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9874295" y="7518357"/>
              <a:ext cx="2832912" cy="1808396"/>
              <a:chOff x="0" y="0"/>
              <a:chExt cx="746117" cy="47628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....</a:t>
                </a: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2107243" y="7891402"/>
              <a:ext cx="2832912" cy="1808396"/>
              <a:chOff x="0" y="0"/>
              <a:chExt cx="746117" cy="47628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lacuna.</a:t>
                </a: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4340191" y="8264447"/>
              <a:ext cx="2832912" cy="1808396"/>
              <a:chOff x="0" y="0"/>
              <a:chExt cx="746117" cy="47628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746117" cy="476285"/>
              </a:xfrm>
              <a:custGeom>
                <a:avLst/>
                <a:gdLst/>
                <a:ahLst/>
                <a:cxnLst/>
                <a:rect l="l" t="t" r="r" b="b"/>
                <a:pathLst>
                  <a:path w="746117" h="476285">
                    <a:moveTo>
                      <a:pt x="0" y="0"/>
                    </a:moveTo>
                    <a:lnTo>
                      <a:pt x="746117" y="0"/>
                    </a:lnTo>
                    <a:lnTo>
                      <a:pt x="746117" y="476285"/>
                    </a:lnTo>
                    <a:lnTo>
                      <a:pt x="0" y="47628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95250"/>
                <a:ext cx="746117" cy="571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Bold"/>
                  </a:rPr>
                  <a:t>SCQ</a:t>
                </a:r>
              </a:p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Bold"/>
                  </a:rPr>
                  <a:t>Yes              No</a:t>
                </a:r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3581400" y="8285706"/>
              <a:ext cx="1568489" cy="370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Open Sans"/>
                </a:rPr>
                <a:t>350 </a:t>
              </a:r>
              <a:r>
                <a:rPr lang="en-US" sz="2199" dirty="0" err="1">
                  <a:solidFill>
                    <a:srgbClr val="FFFFFF"/>
                  </a:solidFill>
                  <a:latin typeface="Open Sans"/>
                </a:rPr>
                <a:t>ms</a:t>
              </a:r>
              <a:endParaRPr lang="en-US" sz="2199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8671438" y="9052878"/>
              <a:ext cx="1211739" cy="370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Open Sans"/>
                </a:rPr>
                <a:t>350 </a:t>
              </a:r>
              <a:r>
                <a:rPr lang="en-US" sz="2199" dirty="0" err="1">
                  <a:solidFill>
                    <a:srgbClr val="FFFFFF"/>
                  </a:solidFill>
                  <a:latin typeface="Open Sans"/>
                </a:rPr>
                <a:t>ms</a:t>
              </a:r>
              <a:endParaRPr lang="en-US" sz="2199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2862905" y="9700098"/>
              <a:ext cx="1478893" cy="372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Open Sans"/>
                </a:rPr>
                <a:t>1000 </a:t>
              </a:r>
              <a:r>
                <a:rPr lang="en-US" sz="2199" dirty="0" err="1">
                  <a:solidFill>
                    <a:srgbClr val="FFFFFF"/>
                  </a:solidFill>
                  <a:latin typeface="Open Sans"/>
                </a:rPr>
                <a:t>ms</a:t>
              </a:r>
              <a:endParaRPr lang="en-US" sz="2199" dirty="0">
                <a:solidFill>
                  <a:srgbClr val="FFFFFF"/>
                </a:solidFill>
                <a:latin typeface="Open San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BADA7A0-B540-9224-A318-16FDB18B3AE8}"/>
              </a:ext>
            </a:extLst>
          </p:cNvPr>
          <p:cNvGrpSpPr/>
          <p:nvPr/>
        </p:nvGrpSpPr>
        <p:grpSpPr>
          <a:xfrm>
            <a:off x="1028700" y="2811622"/>
            <a:ext cx="4952869" cy="2726140"/>
            <a:chOff x="1028700" y="2811622"/>
            <a:chExt cx="4952869" cy="2726140"/>
          </a:xfrm>
        </p:grpSpPr>
        <p:grpSp>
          <p:nvGrpSpPr>
            <p:cNvPr id="13" name="Group 13"/>
            <p:cNvGrpSpPr/>
            <p:nvPr/>
          </p:nvGrpSpPr>
          <p:grpSpPr>
            <a:xfrm>
              <a:off x="1028700" y="2811622"/>
              <a:ext cx="2863451" cy="1817427"/>
              <a:chOff x="0" y="0"/>
              <a:chExt cx="812800" cy="51588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 dirty="0">
                    <a:solidFill>
                      <a:srgbClr val="000000"/>
                    </a:solidFill>
                    <a:latin typeface="Open Sans Medium"/>
                  </a:rPr>
                  <a:t>lacuna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118118" y="3720335"/>
              <a:ext cx="2863451" cy="1817427"/>
              <a:chOff x="0" y="0"/>
              <a:chExt cx="812800" cy="51588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 dirty="0">
                    <a:solidFill>
                      <a:srgbClr val="000000"/>
                    </a:solidFill>
                    <a:latin typeface="Open Sans Italics"/>
                  </a:rPr>
                  <a:t>Definition</a:t>
                </a:r>
              </a:p>
              <a:p>
                <a:pPr algn="ctr">
                  <a:lnSpc>
                    <a:spcPts val="4339"/>
                  </a:lnSpc>
                </a:pPr>
                <a:endParaRPr lang="en-US" sz="2799" dirty="0">
                  <a:solidFill>
                    <a:srgbClr val="000000"/>
                  </a:solidFill>
                  <a:latin typeface="Open Sans Italics"/>
                </a:endParaRPr>
              </a:p>
              <a:p>
                <a:pPr algn="ctr">
                  <a:lnSpc>
                    <a:spcPts val="4339"/>
                  </a:lnSpc>
                </a:pPr>
                <a:r>
                  <a:rPr lang="en-US" sz="2799" dirty="0">
                    <a:solidFill>
                      <a:srgbClr val="000000"/>
                    </a:solidFill>
                    <a:latin typeface="Open Sans Medium Italics"/>
                  </a:rPr>
                  <a:t>Context Sent.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15118-CFFA-8C5B-D427-CDD20D6B0D96}"/>
                </a:ext>
              </a:extLst>
            </p:cNvPr>
            <p:cNvSpPr txBox="1"/>
            <p:nvPr/>
          </p:nvSpPr>
          <p:spPr>
            <a:xfrm>
              <a:off x="3960028" y="3046017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AEA9244-1793-4589-100A-FF4B124B90A5}"/>
              </a:ext>
            </a:extLst>
          </p:cNvPr>
          <p:cNvGrpSpPr/>
          <p:nvPr/>
        </p:nvGrpSpPr>
        <p:grpSpPr>
          <a:xfrm>
            <a:off x="6667566" y="2811622"/>
            <a:ext cx="4952870" cy="2727800"/>
            <a:chOff x="6667566" y="2811622"/>
            <a:chExt cx="4952870" cy="2727800"/>
          </a:xfrm>
        </p:grpSpPr>
        <p:grpSp>
          <p:nvGrpSpPr>
            <p:cNvPr id="19" name="Group 19"/>
            <p:cNvGrpSpPr/>
            <p:nvPr/>
          </p:nvGrpSpPr>
          <p:grpSpPr>
            <a:xfrm>
              <a:off x="6667566" y="2811622"/>
              <a:ext cx="2863451" cy="1817427"/>
              <a:chOff x="0" y="0"/>
              <a:chExt cx="812800" cy="51588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756985" y="3720335"/>
              <a:ext cx="2863451" cy="1817427"/>
              <a:chOff x="0" y="0"/>
              <a:chExt cx="812800" cy="51588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Italics"/>
                  </a:rPr>
                  <a:t>Definition</a:t>
                </a:r>
              </a:p>
              <a:p>
                <a:pPr algn="ctr">
                  <a:lnSpc>
                    <a:spcPts val="4339"/>
                  </a:lnSpc>
                </a:pPr>
                <a:endParaRPr lang="en-US" sz="2799">
                  <a:solidFill>
                    <a:srgbClr val="000000"/>
                  </a:solidFill>
                  <a:latin typeface="Open Sans Italics"/>
                </a:endParaRPr>
              </a:p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 Italics"/>
                  </a:rPr>
                  <a:t>Context Sent.</a:t>
                </a:r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7708839" y="3380996"/>
              <a:ext cx="780908" cy="678680"/>
            </a:xfrm>
            <a:custGeom>
              <a:avLst/>
              <a:gdLst/>
              <a:ahLst/>
              <a:cxnLst/>
              <a:rect l="l" t="t" r="r" b="b"/>
              <a:pathLst>
                <a:path w="1041210" h="904907">
                  <a:moveTo>
                    <a:pt x="0" y="0"/>
                  </a:moveTo>
                  <a:lnTo>
                    <a:pt x="1041211" y="0"/>
                  </a:lnTo>
                  <a:lnTo>
                    <a:pt x="1041211" y="904906"/>
                  </a:lnTo>
                  <a:lnTo>
                    <a:pt x="0" y="90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139238" y="4652327"/>
              <a:ext cx="9525" cy="88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endParaRPr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6BFF2B-B459-DDA3-B3CE-CDA471E1D841}"/>
                </a:ext>
              </a:extLst>
            </p:cNvPr>
            <p:cNvSpPr txBox="1"/>
            <p:nvPr/>
          </p:nvSpPr>
          <p:spPr>
            <a:xfrm>
              <a:off x="9712710" y="3046017"/>
              <a:ext cx="1750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Auditory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643370-A769-E1DC-4CAA-B4653EF5FB9D}"/>
              </a:ext>
            </a:extLst>
          </p:cNvPr>
          <p:cNvGrpSpPr/>
          <p:nvPr/>
        </p:nvGrpSpPr>
        <p:grpSpPr>
          <a:xfrm>
            <a:off x="12306433" y="2696605"/>
            <a:ext cx="4952870" cy="2726140"/>
            <a:chOff x="12306433" y="2696605"/>
            <a:chExt cx="4952870" cy="2726140"/>
          </a:xfrm>
        </p:grpSpPr>
        <p:grpSp>
          <p:nvGrpSpPr>
            <p:cNvPr id="26" name="Group 26"/>
            <p:cNvGrpSpPr/>
            <p:nvPr/>
          </p:nvGrpSpPr>
          <p:grpSpPr>
            <a:xfrm>
              <a:off x="12306433" y="2696605"/>
              <a:ext cx="2863451" cy="1817427"/>
              <a:chOff x="0" y="0"/>
              <a:chExt cx="812800" cy="51588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Open Sans Medium"/>
                  </a:rPr>
                  <a:t>lacuna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4395852" y="3605318"/>
              <a:ext cx="2863451" cy="1817427"/>
              <a:chOff x="0" y="0"/>
              <a:chExt cx="812800" cy="51588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5158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158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15883"/>
                    </a:lnTo>
                    <a:lnTo>
                      <a:pt x="0" y="51588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95250"/>
                <a:ext cx="812800" cy="611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  <a:p>
                <a:pPr algn="ctr">
                  <a:lnSpc>
                    <a:spcPts val="4339"/>
                  </a:lnSpc>
                </a:pPr>
                <a:endParaRPr/>
              </a:p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15437118" y="4174692"/>
              <a:ext cx="780908" cy="678680"/>
            </a:xfrm>
            <a:custGeom>
              <a:avLst/>
              <a:gdLst/>
              <a:ahLst/>
              <a:cxnLst/>
              <a:rect l="l" t="t" r="r" b="b"/>
              <a:pathLst>
                <a:path w="1041210" h="904907">
                  <a:moveTo>
                    <a:pt x="0" y="0"/>
                  </a:moveTo>
                  <a:lnTo>
                    <a:pt x="1041210" y="0"/>
                  </a:lnTo>
                  <a:lnTo>
                    <a:pt x="1041210" y="904907"/>
                  </a:lnTo>
                  <a:lnTo>
                    <a:pt x="0" y="90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BDF700-7CDC-70B9-ECC2-BA6E469EB1F4}"/>
                </a:ext>
              </a:extLst>
            </p:cNvPr>
            <p:cNvSpPr txBox="1"/>
            <p:nvPr/>
          </p:nvSpPr>
          <p:spPr>
            <a:xfrm>
              <a:off x="15255428" y="3068820"/>
              <a:ext cx="1515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Control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D45431F-5DD9-8FE8-1D4A-504F2ED53BB9}"/>
              </a:ext>
            </a:extLst>
          </p:cNvPr>
          <p:cNvSpPr txBox="1"/>
          <p:nvPr/>
        </p:nvSpPr>
        <p:spPr>
          <a:xfrm>
            <a:off x="7463091" y="6060349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Sentence Reading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9945" y="2796715"/>
            <a:ext cx="877649" cy="8776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945" y="6406654"/>
            <a:ext cx="877649" cy="8776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90495" y="6406654"/>
            <a:ext cx="877649" cy="87764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468145" y="671110"/>
            <a:ext cx="4047467" cy="4114800"/>
          </a:xfrm>
          <a:custGeom>
            <a:avLst/>
            <a:gdLst/>
            <a:ahLst/>
            <a:cxnLst/>
            <a:rect l="l" t="t" r="r" b="b"/>
            <a:pathLst>
              <a:path w="4047467" h="4114800">
                <a:moveTo>
                  <a:pt x="0" y="0"/>
                </a:moveTo>
                <a:lnTo>
                  <a:pt x="4047466" y="0"/>
                </a:lnTo>
                <a:lnTo>
                  <a:pt x="4047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287083" y="2253234"/>
            <a:ext cx="4722267" cy="3907952"/>
          </a:xfrm>
          <a:custGeom>
            <a:avLst/>
            <a:gdLst/>
            <a:ahLst/>
            <a:cxnLst/>
            <a:rect l="l" t="t" r="r" b="b"/>
            <a:pathLst>
              <a:path w="4722267" h="3907952">
                <a:moveTo>
                  <a:pt x="0" y="0"/>
                </a:moveTo>
                <a:lnTo>
                  <a:pt x="4722267" y="0"/>
                </a:lnTo>
                <a:lnTo>
                  <a:pt x="4722267" y="3907951"/>
                </a:lnTo>
                <a:lnTo>
                  <a:pt x="0" y="3907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143000" y="1499529"/>
            <a:ext cx="84474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3199" spc="236">
                <a:solidFill>
                  <a:srgbClr val="000000"/>
                </a:solidFill>
                <a:latin typeface="Open Sans Bold"/>
              </a:rPr>
              <a:t>INDIVIDUAL DIFFERENCE MEASURES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5690" y="2973386"/>
            <a:ext cx="48771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Inter Bold"/>
              </a:rPr>
              <a:t>Comprehension: NDRT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5690" y="6583326"/>
            <a:ext cx="48771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Inter Bold"/>
              </a:rPr>
              <a:t>Decoding: TOWRE PDE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76240" y="6583326"/>
            <a:ext cx="6724626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Inter Bold"/>
              </a:rPr>
              <a:t>Recoding: Spelling Dictation Test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25690" y="3579114"/>
            <a:ext cx="7206446" cy="322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Nelson Denny Reading Test (15 min)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Score = Questions right out of 36 total  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1/5 point deducted for incorrect or unanswered questions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(Brown, 1960) </a:t>
            </a:r>
          </a:p>
          <a:p>
            <a:pPr marL="0" lvl="0" indent="0"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25690" y="7189053"/>
            <a:ext cx="7206446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Phonological Decoding Subtest 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Score = Correct pronunciations in 45s </a:t>
            </a:r>
          </a:p>
          <a:p>
            <a:pPr marL="0" lvl="0" indent="0" algn="l">
              <a:lnSpc>
                <a:spcPts val="43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(Torgessen et al., 1999)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76240" y="7189053"/>
            <a:ext cx="6724626" cy="21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Phonological Recoding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Score = Correctly spelled out of 20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Not Timed </a:t>
            </a:r>
          </a:p>
          <a:p>
            <a:pPr marL="0" lvl="0" indent="0" algn="just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(Andrews &amp; Hersch, 2010)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453778" y="2426038"/>
            <a:ext cx="4408195" cy="2428327"/>
            <a:chOff x="0" y="0"/>
            <a:chExt cx="1161006" cy="6395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61006" cy="639559"/>
            </a:xfrm>
            <a:custGeom>
              <a:avLst/>
              <a:gdLst/>
              <a:ahLst/>
              <a:cxnLst/>
              <a:rect l="l" t="t" r="r" b="b"/>
              <a:pathLst>
                <a:path w="1161006" h="639559">
                  <a:moveTo>
                    <a:pt x="0" y="0"/>
                  </a:moveTo>
                  <a:lnTo>
                    <a:pt x="1161006" y="0"/>
                  </a:lnTo>
                  <a:lnTo>
                    <a:pt x="1161006" y="639559"/>
                  </a:lnTo>
                  <a:lnTo>
                    <a:pt x="0" y="63955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61006" cy="73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43000" y="663081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METHOD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066800" y="573620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01305" cy="10401565"/>
            <a:chOff x="0" y="0"/>
            <a:chExt cx="2344377" cy="27395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377" cy="2739507"/>
            </a:xfrm>
            <a:custGeom>
              <a:avLst/>
              <a:gdLst/>
              <a:ahLst/>
              <a:cxnLst/>
              <a:rect l="l" t="t" r="r" b="b"/>
              <a:pathLst>
                <a:path w="2344377" h="2739507">
                  <a:moveTo>
                    <a:pt x="0" y="0"/>
                  </a:moveTo>
                  <a:lnTo>
                    <a:pt x="2344377" y="0"/>
                  </a:lnTo>
                  <a:lnTo>
                    <a:pt x="2344377" y="2739507"/>
                  </a:lnTo>
                  <a:lnTo>
                    <a:pt x="0" y="273950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44377" cy="2787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41633" y="7975432"/>
            <a:ext cx="3803190" cy="38031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12479" y="1735749"/>
            <a:ext cx="7790016" cy="2732997"/>
          </a:xfrm>
          <a:custGeom>
            <a:avLst/>
            <a:gdLst/>
            <a:ahLst/>
            <a:cxnLst/>
            <a:rect l="l" t="t" r="r" b="b"/>
            <a:pathLst>
              <a:path w="7790016" h="2732997">
                <a:moveTo>
                  <a:pt x="0" y="0"/>
                </a:moveTo>
                <a:lnTo>
                  <a:pt x="7790017" y="0"/>
                </a:lnTo>
                <a:lnTo>
                  <a:pt x="7790017" y="2732997"/>
                </a:lnTo>
                <a:lnTo>
                  <a:pt x="0" y="273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97038" y="4002545"/>
            <a:ext cx="4805457" cy="932402"/>
          </a:xfrm>
          <a:custGeom>
            <a:avLst/>
            <a:gdLst/>
            <a:ahLst/>
            <a:cxnLst/>
            <a:rect l="l" t="t" r="r" b="b"/>
            <a:pathLst>
              <a:path w="4805457" h="932402">
                <a:moveTo>
                  <a:pt x="0" y="0"/>
                </a:moveTo>
                <a:lnTo>
                  <a:pt x="4805458" y="0"/>
                </a:lnTo>
                <a:lnTo>
                  <a:pt x="4805458" y="932402"/>
                </a:lnTo>
                <a:lnTo>
                  <a:pt x="0" y="93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43000" y="663081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F6F6F6"/>
                </a:solidFill>
                <a:latin typeface="Inter Bold"/>
              </a:rPr>
              <a:t>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" y="1518579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000000"/>
                </a:solidFill>
                <a:latin typeface="Open Sans Bold"/>
              </a:rPr>
              <a:t>MODELING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58103"/>
            <a:ext cx="7213373" cy="738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Linear Mixed Effect Modeling for </a:t>
            </a:r>
            <a:r>
              <a:rPr lang="en-US" sz="2799" spc="111" dirty="0">
                <a:solidFill>
                  <a:srgbClr val="F6F6F6"/>
                </a:solidFill>
                <a:latin typeface="Open Sans Bold"/>
              </a:rPr>
              <a:t>Accuracy and Reaction Time 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on SCQ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6F6F6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Tested random effects of </a:t>
            </a:r>
            <a:r>
              <a:rPr lang="en-US" sz="2799" spc="111" dirty="0">
                <a:solidFill>
                  <a:srgbClr val="F6F6F6"/>
                </a:solidFill>
                <a:latin typeface="Open Sans Bold"/>
              </a:rPr>
              <a:t>participant and item (word)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 using data-driven approach (</a:t>
            </a:r>
            <a:r>
              <a:rPr lang="en-US" sz="2799" spc="111" dirty="0" err="1">
                <a:solidFill>
                  <a:srgbClr val="F6F6F6"/>
                </a:solidFill>
                <a:latin typeface="Open Sans"/>
              </a:rPr>
              <a:t>Matushek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 et al., 2017)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6F6F6"/>
              </a:solidFill>
              <a:latin typeface="Open Sans"/>
            </a:endParaRPr>
          </a:p>
          <a:p>
            <a:pPr algn="l">
              <a:lnSpc>
                <a:spcPts val="4927"/>
              </a:lnSpc>
            </a:pP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Model fit was determined by the </a:t>
            </a:r>
            <a:r>
              <a:rPr lang="en-US" sz="2799" spc="111" dirty="0">
                <a:solidFill>
                  <a:srgbClr val="F6F6F6"/>
                </a:solidFill>
                <a:latin typeface="Open Sans Bold"/>
              </a:rPr>
              <a:t>maximal random effect structure </a:t>
            </a:r>
          </a:p>
          <a:p>
            <a:pPr algn="l">
              <a:lnSpc>
                <a:spcPts val="4927"/>
              </a:lnSpc>
            </a:pPr>
            <a:endParaRPr lang="en-US" sz="2799" spc="111" dirty="0">
              <a:solidFill>
                <a:srgbClr val="F6F6F6"/>
              </a:solidFill>
              <a:latin typeface="Open Sans Bold"/>
            </a:endParaRPr>
          </a:p>
          <a:p>
            <a:pPr marL="0" lvl="0" indent="0" algn="l">
              <a:lnSpc>
                <a:spcPts val="4927"/>
              </a:lnSpc>
            </a:pPr>
            <a:r>
              <a:rPr lang="en-US" sz="2799" spc="111" dirty="0">
                <a:solidFill>
                  <a:srgbClr val="F6F6F6"/>
                </a:solidFill>
                <a:latin typeface="Open Sans Bold"/>
              </a:rPr>
              <a:t>Non-significant interaction</a:t>
            </a:r>
            <a:r>
              <a:rPr lang="en-US" sz="2799" spc="111" dirty="0">
                <a:solidFill>
                  <a:srgbClr val="F6F6F6"/>
                </a:solidFill>
                <a:latin typeface="Open Sans"/>
              </a:rPr>
              <a:t> terms were dropped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51BAC85-2296-CB49-B1A1-519DB9F5CEAB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2016</Words>
  <Application>Microsoft Macintosh PowerPoint</Application>
  <PresentationFormat>Custom</PresentationFormat>
  <Paragraphs>276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Open Sans Medium Italics</vt:lpstr>
      <vt:lpstr>Open Sans Semi-Bold</vt:lpstr>
      <vt:lpstr>Open Sans</vt:lpstr>
      <vt:lpstr>Open Sans Italics</vt:lpstr>
      <vt:lpstr>Open Sans Semi-Bold Italics</vt:lpstr>
      <vt:lpstr>Inter Heavy</vt:lpstr>
      <vt:lpstr>Open Sans Medium</vt:lpstr>
      <vt:lpstr>Inter Ultra-Bold</vt:lpstr>
      <vt:lpstr>Calibri</vt:lpstr>
      <vt:lpstr>Inter Italics</vt:lpstr>
      <vt:lpstr>Canva Sans Bold</vt:lpstr>
      <vt:lpstr>Inter</vt:lpstr>
      <vt:lpstr>Inter Bold</vt:lpstr>
      <vt:lpstr>Times New Roman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SSSR 20204</dc:title>
  <cp:lastModifiedBy>Hughes-Berheim, Sarah</cp:lastModifiedBy>
  <cp:revision>2</cp:revision>
  <dcterms:created xsi:type="dcterms:W3CDTF">2006-08-16T00:00:00Z</dcterms:created>
  <dcterms:modified xsi:type="dcterms:W3CDTF">2024-07-08T15:25:48Z</dcterms:modified>
  <dc:identifier>DAGIacSWHLc</dc:identifier>
</cp:coreProperties>
</file>